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70" d="100"/>
          <a:sy n="70" d="100"/>
        </p:scale>
        <p:origin x="-77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14326" y="2645092"/>
            <a:ext cx="487705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2791" y="3818949"/>
            <a:ext cx="444238" cy="360040"/>
          </a:xfrm>
          <a:prstGeom prst="rightArrow">
            <a:avLst>
              <a:gd name="adj1" fmla="val 65164"/>
              <a:gd name="adj2" fmla="val 50000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Customer Walk in or phone (Part NOT in stock)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Parts Advisor captures customer data on DMS &amp; </a:t>
            </a:r>
            <a:r>
              <a:rPr lang="en-GB" sz="1000" dirty="0"/>
              <a:t>asks </a:t>
            </a:r>
            <a:r>
              <a:rPr lang="en-GB" sz="1000" dirty="0" smtClean="0"/>
              <a:t>how would they like </a:t>
            </a:r>
            <a:r>
              <a:rPr lang="en-GB" sz="1000" dirty="0"/>
              <a:t>to be contacted when the parts arrive</a:t>
            </a:r>
          </a:p>
          <a:p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Invoice produced when customer collects part 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847528" y="306896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information stored on DMS 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Invoice copy stored in secure room for period required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8198</TotalTime>
  <Words>62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126</cp:revision>
  <cp:lastPrinted>2018-02-08T15:03:19Z</cp:lastPrinted>
  <dcterms:created xsi:type="dcterms:W3CDTF">2012-09-04T08:39:57Z</dcterms:created>
  <dcterms:modified xsi:type="dcterms:W3CDTF">2018-02-08T17:18:29Z</dcterms:modified>
</cp:coreProperties>
</file>