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7675" cy="9926638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77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2/8/2018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2/8/2018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</a:t>
            </a:r>
            <a:r>
              <a:rPr lang="en-GB" dirty="0" smtClean="0"/>
              <a:t>Map</a:t>
            </a:r>
            <a:endParaRPr lang="en-GB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" name="TextBox 5"/>
          <p:cNvSpPr txBox="1"/>
          <p:nvPr/>
        </p:nvSpPr>
        <p:spPr>
          <a:xfrm>
            <a:off x="119336" y="1160748"/>
            <a:ext cx="12241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Customer Walk in or phone </a:t>
            </a:r>
            <a:r>
              <a:rPr lang="en-GB" b="1" dirty="0" smtClean="0">
                <a:solidFill>
                  <a:srgbClr val="FF0000"/>
                </a:solidFill>
              </a:rPr>
              <a:t>(Part in Stock)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7155" y="1198321"/>
            <a:ext cx="11020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Parts Advisor invoices part out no personal information taken.</a:t>
            </a:r>
            <a:endParaRPr lang="en-GB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777156" y="2708920"/>
            <a:ext cx="110205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Invoice copy given to customer on collection &amp; original stored in secure room for period required.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8148</TotalTime>
  <Words>39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Map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CHI-PAR</cp:lastModifiedBy>
  <cp:revision>126</cp:revision>
  <cp:lastPrinted>2018-02-08T15:51:54Z</cp:lastPrinted>
  <dcterms:created xsi:type="dcterms:W3CDTF">2012-09-04T08:39:57Z</dcterms:created>
  <dcterms:modified xsi:type="dcterms:W3CDTF">2018-02-08T15:54:47Z</dcterms:modified>
</cp:coreProperties>
</file>