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 Link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Booking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</a:t>
            </a:r>
          </a:p>
          <a:p>
            <a:r>
              <a:rPr lang="en-GB" sz="1000" dirty="0" smtClean="0"/>
              <a:t>Captures customer data on DMS 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printed with customer information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 kept at dealer/Info held on </a:t>
            </a:r>
            <a:r>
              <a:rPr lang="en-GB" sz="1000" dirty="0" err="1" smtClean="0"/>
              <a:t>Kerrigde</a:t>
            </a:r>
            <a:r>
              <a:rPr lang="en-GB" sz="1000" dirty="0" smtClean="0"/>
              <a:t> 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year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err="1" smtClean="0"/>
              <a:t>Kerridge</a:t>
            </a:r>
            <a:r>
              <a:rPr lang="en-GB" sz="1000" dirty="0" smtClean="0"/>
              <a:t> 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789375" y="1198321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</a:t>
            </a:r>
            <a:r>
              <a:rPr lang="en-GB" sz="1000" dirty="0" smtClean="0"/>
              <a:t>Added and customer information added to 1 link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5123892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871864" y="2725947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held on 1 link webserver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8139</TotalTime>
  <Words>65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125</cp:revision>
  <cp:lastPrinted>2018-02-08T16:36:49Z</cp:lastPrinted>
  <dcterms:created xsi:type="dcterms:W3CDTF">2012-09-04T08:39:57Z</dcterms:created>
  <dcterms:modified xsi:type="dcterms:W3CDTF">2018-02-08T16:42:27Z</dcterms:modified>
</cp:coreProperties>
</file>