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>
        <p:scale>
          <a:sx n="130" d="100"/>
          <a:sy n="130" d="100"/>
        </p:scale>
        <p:origin x="186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 Customer Hyundai Ace booking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8998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58768" y="28228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2155" y="4428692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67687" y="432910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" name="TextBox 1"/>
          <p:cNvSpPr txBox="1"/>
          <p:nvPr/>
        </p:nvSpPr>
        <p:spPr>
          <a:xfrm>
            <a:off x="1764334" y="1290114"/>
            <a:ext cx="110205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</a:t>
            </a:r>
            <a:r>
              <a:rPr lang="en-GB" sz="1000" dirty="0" smtClean="0"/>
              <a:t>front counter staff captures </a:t>
            </a:r>
            <a:r>
              <a:rPr lang="en-GB" sz="1000" dirty="0" smtClean="0"/>
              <a:t>customer data </a:t>
            </a:r>
            <a:r>
              <a:rPr lang="en-GB" sz="1000" dirty="0" smtClean="0"/>
              <a:t>from Ace portal and creates job card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205993" y="1475320"/>
            <a:ext cx="108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Job card printed with all customer </a:t>
            </a:r>
          </a:p>
          <a:p>
            <a:r>
              <a:rPr lang="en-GB" sz="1000" dirty="0"/>
              <a:t>details on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40302" y="3568805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6494" y="5037681"/>
            <a:ext cx="937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Ace booking sheet held with job card and on Ace portal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5114625"/>
            <a:ext cx="11552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</a:t>
            </a:r>
            <a:r>
              <a:rPr lang="en-GB" sz="1000" dirty="0" smtClean="0"/>
              <a:t>year or 12 if warranty</a:t>
            </a:r>
            <a:endParaRPr lang="en-GB" sz="1000" dirty="0" smtClean="0"/>
          </a:p>
          <a:p>
            <a:r>
              <a:rPr lang="en-GB" sz="1000" dirty="0" smtClean="0"/>
              <a:t>History stored on </a:t>
            </a:r>
            <a:r>
              <a:rPr lang="en-GB" sz="1000" dirty="0" smtClean="0"/>
              <a:t>Ace portal 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68407" y="3603552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6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345658" y="1454437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4847959" y="1321432"/>
            <a:ext cx="10801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Job card prep  completed and filed ready for  appointment date</a:t>
            </a:r>
            <a:endParaRPr lang="en-GB" sz="1000" dirty="0"/>
          </a:p>
        </p:txBody>
      </p:sp>
      <p:sp>
        <p:nvSpPr>
          <p:cNvPr id="19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88992" y="2793028"/>
            <a:ext cx="398053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934782" y="3295914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completed and paperwork filed in managers office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71995" y="430366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905220" y="5114625"/>
            <a:ext cx="10441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held for 7 years or 12 if warranty in locked secure location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8138</TotalTime>
  <Words>97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 Customer Hyundai Ace booking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Default</cp:lastModifiedBy>
  <cp:revision>125</cp:revision>
  <cp:lastPrinted>2018-02-08T15:43:55Z</cp:lastPrinted>
  <dcterms:created xsi:type="dcterms:W3CDTF">2012-09-04T08:39:57Z</dcterms:created>
  <dcterms:modified xsi:type="dcterms:W3CDTF">2018-02-21T13:51:50Z</dcterms:modified>
</cp:coreProperties>
</file>