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797675" cy="9926638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88" autoAdjust="0"/>
  </p:normalViewPr>
  <p:slideViewPr>
    <p:cSldViewPr>
      <p:cViewPr varScale="1">
        <p:scale>
          <a:sx n="111" d="100"/>
          <a:sy n="111" d="100"/>
        </p:scale>
        <p:origin x="-534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2/9/2018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2/9/2018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</a:t>
            </a:r>
            <a:r>
              <a:rPr lang="en-GB" dirty="0" smtClean="0"/>
              <a:t>Map</a:t>
            </a:r>
            <a:endParaRPr lang="en-GB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xmlns="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xmlns="" id="{E82A7FCC-A884-42DF-BE1E-907B50D8C534}"/>
              </a:ext>
            </a:extLst>
          </p:cNvPr>
          <p:cNvSpPr/>
          <p:nvPr/>
        </p:nvSpPr>
        <p:spPr>
          <a:xfrm rot="5400000">
            <a:off x="2042155" y="218521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xmlns="" id="{B7B2B45F-91EA-46E7-B543-5746C44043EA}"/>
              </a:ext>
            </a:extLst>
          </p:cNvPr>
          <p:cNvSpPr/>
          <p:nvPr/>
        </p:nvSpPr>
        <p:spPr>
          <a:xfrm rot="5400000">
            <a:off x="2048886" y="3695907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xmlns="" id="{AB17747B-1E93-4A0D-862D-E437DA074903}"/>
              </a:ext>
            </a:extLst>
          </p:cNvPr>
          <p:cNvSpPr/>
          <p:nvPr/>
        </p:nvSpPr>
        <p:spPr>
          <a:xfrm rot="5400000">
            <a:off x="3530029" y="37284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" name="TextBox 5"/>
          <p:cNvSpPr txBox="1"/>
          <p:nvPr/>
        </p:nvSpPr>
        <p:spPr>
          <a:xfrm>
            <a:off x="119336" y="1160748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Follow up calls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77155" y="1198321"/>
            <a:ext cx="110205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Service advisor</a:t>
            </a:r>
          </a:p>
          <a:p>
            <a:r>
              <a:rPr lang="en-GB" sz="1000" dirty="0" smtClean="0"/>
              <a:t>Uses Captured  </a:t>
            </a:r>
            <a:r>
              <a:rPr lang="en-GB" sz="1000" dirty="0" smtClean="0"/>
              <a:t>data on DMS </a:t>
            </a:r>
            <a:r>
              <a:rPr lang="en-GB" sz="1000" dirty="0" smtClean="0"/>
              <a:t>system and calls </a:t>
            </a:r>
          </a:p>
          <a:p>
            <a:r>
              <a:rPr lang="en-GB" sz="1000" dirty="0" smtClean="0"/>
              <a:t>customer</a:t>
            </a:r>
            <a:endParaRPr lang="en-GB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1777156" y="2708920"/>
            <a:ext cx="11020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Contact made with customer</a:t>
            </a:r>
            <a:endParaRPr lang="en-GB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1637143" y="4221088"/>
            <a:ext cx="13581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Customer declines work/Hard copy store in service area</a:t>
            </a:r>
          </a:p>
          <a:p>
            <a:r>
              <a:rPr lang="en-GB" sz="1000" dirty="0" err="1" smtClean="0"/>
              <a:t>Dms</a:t>
            </a:r>
            <a:r>
              <a:rPr lang="en-GB" sz="1000" dirty="0" smtClean="0"/>
              <a:t>/</a:t>
            </a:r>
            <a:r>
              <a:rPr lang="en-GB" sz="1000" dirty="0" err="1" smtClean="0"/>
              <a:t>vhc</a:t>
            </a:r>
            <a:r>
              <a:rPr lang="en-GB" sz="1000" dirty="0" smtClean="0"/>
              <a:t> keeps information on server </a:t>
            </a:r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206066" y="4254769"/>
            <a:ext cx="11552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Hard Copy kept in </a:t>
            </a:r>
            <a:r>
              <a:rPr lang="en-GB" sz="1000" dirty="0" err="1" smtClean="0"/>
              <a:t>dept</a:t>
            </a:r>
            <a:r>
              <a:rPr lang="en-GB" sz="1000" dirty="0" smtClean="0"/>
              <a:t> for 7 year</a:t>
            </a:r>
          </a:p>
          <a:p>
            <a:r>
              <a:rPr lang="en-GB" sz="1000" dirty="0" smtClean="0"/>
              <a:t>History stored on </a:t>
            </a:r>
            <a:r>
              <a:rPr lang="en-GB" sz="1000" dirty="0" err="1" smtClean="0"/>
              <a:t>Kerridge</a:t>
            </a:r>
            <a:r>
              <a:rPr lang="en-GB" sz="1000" dirty="0" smtClean="0"/>
              <a:t>  server</a:t>
            </a:r>
            <a:endParaRPr lang="en-GB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3206066" y="2716106"/>
            <a:ext cx="115529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Job card raised and vehicle booked in</a:t>
            </a:r>
            <a:endParaRPr lang="en-GB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4961579" y="2714649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Job Completed and filed</a:t>
            </a:r>
            <a:endParaRPr lang="en-GB" sz="1000" dirty="0"/>
          </a:p>
        </p:txBody>
      </p:sp>
      <p:sp>
        <p:nvSpPr>
          <p:cNvPr id="19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5105595" y="3740063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TextBox 12"/>
          <p:cNvSpPr txBox="1"/>
          <p:nvPr/>
        </p:nvSpPr>
        <p:spPr>
          <a:xfrm>
            <a:off x="4889866" y="4298032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Hard copy secured in locked unit in service department</a:t>
            </a:r>
            <a:endParaRPr lang="en-GB" sz="1000" dirty="0"/>
          </a:p>
        </p:txBody>
      </p:sp>
      <p:sp>
        <p:nvSpPr>
          <p:cNvPr id="20" name="Arrow: Right 17">
            <a:extLst>
              <a:ext uri="{FF2B5EF4-FFF2-40B4-BE49-F238E27FC236}">
                <a16:creationId xmlns:a16="http://schemas.microsoft.com/office/drawing/2014/main" xmlns="" id="{4D8E686B-6816-4C51-9430-F9189D88B497}"/>
              </a:ext>
            </a:extLst>
          </p:cNvPr>
          <p:cNvSpPr/>
          <p:nvPr/>
        </p:nvSpPr>
        <p:spPr>
          <a:xfrm rot="5400000">
            <a:off x="5123892" y="5118866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TextBox 13"/>
          <p:cNvSpPr txBox="1"/>
          <p:nvPr/>
        </p:nvSpPr>
        <p:spPr>
          <a:xfrm>
            <a:off x="4889866" y="5733256"/>
            <a:ext cx="10441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Information store for 7 years  in secure location</a:t>
            </a:r>
            <a:endParaRPr lang="en-GB" sz="1000" dirty="0"/>
          </a:p>
        </p:txBody>
      </p:sp>
      <p:sp>
        <p:nvSpPr>
          <p:cNvPr id="22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2869290" y="2745982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3" name="Arrow: Right 10">
            <a:extLst>
              <a:ext uri="{FF2B5EF4-FFF2-40B4-BE49-F238E27FC236}">
                <a16:creationId xmlns:a16="http://schemas.microsoft.com/office/drawing/2014/main" xmlns="" id="{B08168D8-971C-4924-8F18-A38E19944FC9}"/>
              </a:ext>
            </a:extLst>
          </p:cNvPr>
          <p:cNvSpPr/>
          <p:nvPr/>
        </p:nvSpPr>
        <p:spPr>
          <a:xfrm>
            <a:off x="4439816" y="2718362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8218</TotalTime>
  <Words>74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Data Map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CHI-PAR</cp:lastModifiedBy>
  <cp:revision>126</cp:revision>
  <cp:lastPrinted>2018-02-09T10:32:10Z</cp:lastPrinted>
  <dcterms:created xsi:type="dcterms:W3CDTF">2012-09-04T08:39:57Z</dcterms:created>
  <dcterms:modified xsi:type="dcterms:W3CDTF">2018-02-09T11:05:12Z</dcterms:modified>
</cp:coreProperties>
</file>