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8" r:id="rId2"/>
  </p:sldIdLst>
  <p:sldSz cx="12192000" cy="6858000"/>
  <p:notesSz cx="6797675" cy="9926638"/>
  <p:defaultTextStyle>
    <a:defPPr>
      <a:defRPr lang="en-US"/>
    </a:defPPr>
    <a:lvl1pPr marL="0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770"/>
    <a:srgbClr val="E9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88" autoAdjust="0"/>
  </p:normalViewPr>
  <p:slideViewPr>
    <p:cSldViewPr>
      <p:cViewPr varScale="1">
        <p:scale>
          <a:sx n="111" d="100"/>
          <a:sy n="111" d="100"/>
        </p:scale>
        <p:origin x="-534" y="-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ncan Bembridge" userId="3f77e243bc17137f" providerId="LiveId" clId="{84045C94-F70F-4DC0-8D62-9EAF192877FE}"/>
    <pc:docChg chg="delSld">
      <pc:chgData name="Duncan Bembridge" userId="3f77e243bc17137f" providerId="LiveId" clId="{84045C94-F70F-4DC0-8D62-9EAF192877FE}" dt="2017-11-01T13:42:09.494" v="0" actId="2696"/>
      <pc:docMkLst>
        <pc:docMk/>
      </pc:docMkLst>
      <pc:sldChg chg="del">
        <pc:chgData name="Duncan Bembridge" userId="3f77e243bc17137f" providerId="LiveId" clId="{84045C94-F70F-4DC0-8D62-9EAF192877FE}" dt="2017-11-01T13:42:09.494" v="0" actId="2696"/>
        <pc:sldMkLst>
          <pc:docMk/>
          <pc:sldMk cId="0" sldId="25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56E52-7D3A-4813-926F-1F5EE6A3792E}" type="datetimeFigureOut">
              <a:rPr lang="en-US" smtClean="0"/>
              <a:pPr/>
              <a:t>2/8/2018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15112-4D5E-4BF1-8AC4-72C3C72C9E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8354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0FF3D-1B75-40CD-8E93-7EDD1BC628EE}" type="datetimeFigureOut">
              <a:rPr lang="en-US" smtClean="0"/>
              <a:pPr/>
              <a:t>2/8/2018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9230C-A415-4F25-80C7-50DB92FE09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7412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6713" y="793119"/>
            <a:ext cx="10600038" cy="712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1141" y="2102295"/>
            <a:ext cx="10545610" cy="2500312"/>
          </a:xfrm>
        </p:spPr>
        <p:txBody>
          <a:bodyPr/>
          <a:lstStyle>
            <a:lvl1pPr>
              <a:defRPr sz="3323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 sz="2708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585069" y="1796133"/>
            <a:ext cx="11008255" cy="27783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85070" y="1081751"/>
            <a:ext cx="10793222" cy="5357850"/>
          </a:xfrm>
        </p:spPr>
        <p:txBody>
          <a:bodyPr/>
          <a:lstStyle>
            <a:lvl1pPr>
              <a:defRPr sz="3323"/>
            </a:lvl1pPr>
            <a:lvl5pPr>
              <a:defRPr sz="184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959410" y="2906579"/>
            <a:ext cx="10363200" cy="1500781"/>
          </a:xfrm>
        </p:spPr>
        <p:txBody>
          <a:bodyPr anchor="b"/>
          <a:lstStyle>
            <a:lvl1pPr marL="0" indent="0">
              <a:buNone/>
              <a:defRPr sz="2708">
                <a:solidFill>
                  <a:schemeClr val="tx1">
                    <a:tint val="75000"/>
                  </a:schemeClr>
                </a:solidFill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0"/>
          </p:nvPr>
        </p:nvSpPr>
        <p:spPr>
          <a:xfrm>
            <a:off x="959410" y="4448500"/>
            <a:ext cx="10363200" cy="1500781"/>
          </a:xfrm>
        </p:spPr>
        <p:txBody>
          <a:bodyPr anchor="t" anchorCtr="0">
            <a:normAutofit/>
          </a:bodyPr>
          <a:lstStyle>
            <a:lvl1pPr marL="0" indent="0">
              <a:buNone/>
              <a:defRPr sz="5416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53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5069" y="1030725"/>
            <a:ext cx="5214254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4037" y="1030725"/>
            <a:ext cx="5442895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6713" y="1357301"/>
            <a:ext cx="10736111" cy="5082301"/>
          </a:xfrm>
        </p:spPr>
        <p:txBody>
          <a:bodyPr>
            <a:normAutofit/>
          </a:bodyPr>
          <a:lstStyle>
            <a:lvl1pPr marL="0" indent="0" algn="ctr">
              <a:buNone/>
              <a:defRPr sz="3323"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726313 ASE 190.5x2543.jp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3106" y="1030726"/>
            <a:ext cx="10885791" cy="5408877"/>
          </a:xfrm>
          <a:prstGeom prst="rect">
            <a:avLst/>
          </a:prstGeom>
        </p:spPr>
        <p:txBody>
          <a:bodyPr vert="horz" lIns="99597" tIns="49797" rIns="99597" bIns="4979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5" r:id="rId4"/>
    <p:sldLayoutId id="2147483664" r:id="rId5"/>
    <p:sldLayoutId id="2147483649" r:id="rId6"/>
  </p:sldLayoutIdLst>
  <p:hf hdr="0" ftr="0" dt="0"/>
  <p:txStyles>
    <p:titleStyle>
      <a:lvl1pPr algn="l" defTabSz="1225821" rtl="0" eaLnBrk="1" latinLnBrk="0" hangingPunct="1">
        <a:spcBef>
          <a:spcPct val="0"/>
        </a:spcBef>
        <a:buNone/>
        <a:defRPr sz="3692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9683" indent="-459683" algn="l" defTabSz="1225821" rtl="0" eaLnBrk="1" latinLnBrk="0" hangingPunct="1">
        <a:spcBef>
          <a:spcPct val="20000"/>
        </a:spcBef>
        <a:buFont typeface="Arial" pitchFamily="34" charset="0"/>
        <a:buChar char="•"/>
        <a:defRPr sz="4431" kern="1200">
          <a:solidFill>
            <a:schemeClr val="tx1"/>
          </a:solidFill>
          <a:latin typeface="+mn-lt"/>
          <a:ea typeface="+mn-ea"/>
          <a:cs typeface="+mn-cs"/>
        </a:defRPr>
      </a:lvl1pPr>
      <a:lvl2pPr marL="995979" indent="-383068" algn="l" defTabSz="1225821" rtl="0" eaLnBrk="1" latinLnBrk="0" hangingPunct="1">
        <a:spcBef>
          <a:spcPct val="20000"/>
        </a:spcBef>
        <a:buFont typeface="Arial" pitchFamily="34" charset="0"/>
        <a:buChar char="–"/>
        <a:defRPr sz="3815" kern="1200">
          <a:solidFill>
            <a:schemeClr val="tx1"/>
          </a:solidFill>
          <a:latin typeface="+mn-lt"/>
          <a:ea typeface="+mn-ea"/>
          <a:cs typeface="+mn-cs"/>
        </a:defRPr>
      </a:lvl2pPr>
      <a:lvl3pPr marL="1532276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45187" indent="-306454" algn="l" defTabSz="1225821" rtl="0" eaLnBrk="1" latinLnBrk="0" hangingPunct="1">
        <a:spcBef>
          <a:spcPct val="20000"/>
        </a:spcBef>
        <a:buFont typeface="Arial" pitchFamily="34" charset="0"/>
        <a:buChar char="–"/>
        <a:defRPr sz="2708" kern="1200">
          <a:solidFill>
            <a:schemeClr val="tx1"/>
          </a:solidFill>
          <a:latin typeface="+mn-lt"/>
          <a:ea typeface="+mn-ea"/>
          <a:cs typeface="+mn-cs"/>
        </a:defRPr>
      </a:lvl4pPr>
      <a:lvl5pPr marL="2758096" indent="-306454" algn="l" defTabSz="1225821" rtl="0" eaLnBrk="1" latinLnBrk="0" hangingPunct="1">
        <a:spcBef>
          <a:spcPct val="20000"/>
        </a:spcBef>
        <a:buFont typeface="Arial" pitchFamily="34" charset="0"/>
        <a:buChar char="»"/>
        <a:defRPr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337100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6pPr>
      <a:lvl7pPr marL="398391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7pPr>
      <a:lvl8pPr marL="459682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8pPr>
      <a:lvl9pPr marL="520973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1pPr>
      <a:lvl2pPr marL="61291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2pPr>
      <a:lvl3pPr marL="1225821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3pPr>
      <a:lvl4pPr marL="183873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45164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6455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7746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9037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90328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</a:t>
            </a:r>
            <a:r>
              <a:rPr lang="en-GB" dirty="0" smtClean="0"/>
              <a:t>Map</a:t>
            </a:r>
            <a:endParaRPr lang="en-GB" dirty="0"/>
          </a:p>
        </p:txBody>
      </p:sp>
      <p:sp>
        <p:nvSpPr>
          <p:cNvPr id="10" name="Arrow: Right 9">
            <a:extLst>
              <a:ext uri="{FF2B5EF4-FFF2-40B4-BE49-F238E27FC236}">
                <a16:creationId xmlns="" xmlns:a16="http://schemas.microsoft.com/office/drawing/2014/main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="" xmlns:a16="http://schemas.microsoft.com/office/drawing/2014/main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7" name="Arrow: Right 16">
            <a:extLst>
              <a:ext uri="{FF2B5EF4-FFF2-40B4-BE49-F238E27FC236}">
                <a16:creationId xmlns="" xmlns:a16="http://schemas.microsoft.com/office/drawing/2014/main" id="{E82A7FCC-A884-42DF-BE1E-907B50D8C534}"/>
              </a:ext>
            </a:extLst>
          </p:cNvPr>
          <p:cNvSpPr/>
          <p:nvPr/>
        </p:nvSpPr>
        <p:spPr>
          <a:xfrm rot="5400000">
            <a:off x="2042155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8" name="Arrow: Right 17">
            <a:extLst>
              <a:ext uri="{FF2B5EF4-FFF2-40B4-BE49-F238E27FC236}">
                <a16:creationId xmlns="" xmlns:a16="http://schemas.microsoft.com/office/drawing/2014/main" id="{4D8E686B-6816-4C51-9430-F9189D88B497}"/>
              </a:ext>
            </a:extLst>
          </p:cNvPr>
          <p:cNvSpPr/>
          <p:nvPr/>
        </p:nvSpPr>
        <p:spPr>
          <a:xfrm rot="5400000">
            <a:off x="3535069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5" name="Arrow: Right 24">
            <a:extLst>
              <a:ext uri="{FF2B5EF4-FFF2-40B4-BE49-F238E27FC236}">
                <a16:creationId xmlns="" xmlns:a16="http://schemas.microsoft.com/office/drawing/2014/main" id="{B7B2B45F-91EA-46E7-B543-5746C44043EA}"/>
              </a:ext>
            </a:extLst>
          </p:cNvPr>
          <p:cNvSpPr/>
          <p:nvPr/>
        </p:nvSpPr>
        <p:spPr>
          <a:xfrm rot="5400000">
            <a:off x="2048886" y="3695907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35" name="Arrow: Right 34">
            <a:extLst>
              <a:ext uri="{FF2B5EF4-FFF2-40B4-BE49-F238E27FC236}">
                <a16:creationId xmlns="" xmlns:a16="http://schemas.microsoft.com/office/drawing/2014/main" id="{569F44FB-1EBF-4ACE-8E96-497CEE5C40B2}"/>
              </a:ext>
            </a:extLst>
          </p:cNvPr>
          <p:cNvSpPr/>
          <p:nvPr/>
        </p:nvSpPr>
        <p:spPr>
          <a:xfrm rot="5400000">
            <a:off x="3530030" y="520659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6" name="Arrow: Right 45">
            <a:extLst>
              <a:ext uri="{FF2B5EF4-FFF2-40B4-BE49-F238E27FC236}">
                <a16:creationId xmlns="" xmlns:a16="http://schemas.microsoft.com/office/drawing/2014/main" id="{AB17747B-1E93-4A0D-862D-E437DA074903}"/>
              </a:ext>
            </a:extLst>
          </p:cNvPr>
          <p:cNvSpPr/>
          <p:nvPr/>
        </p:nvSpPr>
        <p:spPr>
          <a:xfrm rot="5400000">
            <a:off x="3530029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6" name="TextBox 5"/>
          <p:cNvSpPr txBox="1"/>
          <p:nvPr/>
        </p:nvSpPr>
        <p:spPr>
          <a:xfrm>
            <a:off x="119336" y="1160748"/>
            <a:ext cx="12241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Loan Vehicle hire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7155" y="1198321"/>
            <a:ext cx="11020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Service advisor</a:t>
            </a:r>
          </a:p>
          <a:p>
            <a:r>
              <a:rPr lang="en-GB" sz="1000" dirty="0" smtClean="0"/>
              <a:t>Captures customer data on Coopers system</a:t>
            </a:r>
            <a:endParaRPr lang="en-GB" sz="1000" dirty="0"/>
          </a:p>
        </p:txBody>
      </p:sp>
      <p:sp>
        <p:nvSpPr>
          <p:cNvPr id="3" name="TextBox 2"/>
          <p:cNvSpPr txBox="1"/>
          <p:nvPr/>
        </p:nvSpPr>
        <p:spPr>
          <a:xfrm>
            <a:off x="3168800" y="1198321"/>
            <a:ext cx="108011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Printed 2x copies of agreement</a:t>
            </a:r>
          </a:p>
          <a:p>
            <a:endParaRPr lang="en-GB" sz="1000" dirty="0"/>
          </a:p>
        </p:txBody>
      </p:sp>
      <p:sp>
        <p:nvSpPr>
          <p:cNvPr id="5" name="TextBox 4"/>
          <p:cNvSpPr txBox="1"/>
          <p:nvPr/>
        </p:nvSpPr>
        <p:spPr>
          <a:xfrm>
            <a:off x="1777156" y="2708920"/>
            <a:ext cx="110205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Consent </a:t>
            </a:r>
          </a:p>
          <a:p>
            <a:r>
              <a:rPr lang="en-GB" sz="1000" dirty="0" smtClean="0"/>
              <a:t>Requested from customer</a:t>
            </a:r>
            <a:endParaRPr lang="en-GB" sz="1000" dirty="0"/>
          </a:p>
        </p:txBody>
      </p:sp>
      <p:sp>
        <p:nvSpPr>
          <p:cNvPr id="7" name="TextBox 6"/>
          <p:cNvSpPr txBox="1"/>
          <p:nvPr/>
        </p:nvSpPr>
        <p:spPr>
          <a:xfrm>
            <a:off x="1847528" y="4221088"/>
            <a:ext cx="9377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Physical copy print and kept at dealer/Info held on Cooper web server</a:t>
            </a:r>
            <a:endParaRPr lang="en-GB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3206066" y="4254769"/>
            <a:ext cx="11552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Hard Copy kept in </a:t>
            </a:r>
            <a:r>
              <a:rPr lang="en-GB" sz="1000" dirty="0" err="1" smtClean="0"/>
              <a:t>dept</a:t>
            </a:r>
            <a:r>
              <a:rPr lang="en-GB" sz="1000" dirty="0" smtClean="0"/>
              <a:t> for 1 year</a:t>
            </a:r>
          </a:p>
          <a:p>
            <a:r>
              <a:rPr lang="en-GB" sz="1000" dirty="0" smtClean="0"/>
              <a:t>History stored on coopers system</a:t>
            </a:r>
            <a:endParaRPr lang="en-GB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3131215" y="2725947"/>
            <a:ext cx="11552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Signed consent given by customer</a:t>
            </a:r>
            <a:endParaRPr lang="en-GB" sz="1000" dirty="0"/>
          </a:p>
        </p:txBody>
      </p:sp>
      <p:sp>
        <p:nvSpPr>
          <p:cNvPr id="14" name="TextBox 13"/>
          <p:cNvSpPr txBox="1"/>
          <p:nvPr/>
        </p:nvSpPr>
        <p:spPr>
          <a:xfrm>
            <a:off x="3269527" y="5733256"/>
            <a:ext cx="10832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Customer given copy for there </a:t>
            </a:r>
            <a:r>
              <a:rPr lang="en-GB" sz="1000" dirty="0" err="1" smtClean="0"/>
              <a:t>recored</a:t>
            </a:r>
            <a:endParaRPr lang="en-GB" sz="1000" dirty="0"/>
          </a:p>
        </p:txBody>
      </p:sp>
      <p:sp>
        <p:nvSpPr>
          <p:cNvPr id="19" name="Arrow: Right 10">
            <a:extLst>
              <a:ext uri="{FF2B5EF4-FFF2-40B4-BE49-F238E27FC236}">
                <a16:creationId xmlns="" xmlns:a16="http://schemas.microsoft.com/office/drawing/2014/main" id="{B08168D8-971C-4924-8F18-A38E19944FC9}"/>
              </a:ext>
            </a:extLst>
          </p:cNvPr>
          <p:cNvSpPr/>
          <p:nvPr/>
        </p:nvSpPr>
        <p:spPr>
          <a:xfrm>
            <a:off x="4416423" y="1442383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2" name="TextBox 11"/>
          <p:cNvSpPr txBox="1"/>
          <p:nvPr/>
        </p:nvSpPr>
        <p:spPr>
          <a:xfrm>
            <a:off x="4871864" y="1352209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Loan Completed</a:t>
            </a:r>
            <a:endParaRPr lang="en-GB" sz="1000" dirty="0"/>
          </a:p>
        </p:txBody>
      </p:sp>
      <p:sp>
        <p:nvSpPr>
          <p:cNvPr id="20" name="Arrow: Right 17">
            <a:extLst>
              <a:ext uri="{FF2B5EF4-FFF2-40B4-BE49-F238E27FC236}">
                <a16:creationId xmlns="" xmlns:a16="http://schemas.microsoft.com/office/drawing/2014/main" id="{4D8E686B-6816-4C51-9430-F9189D88B497}"/>
              </a:ext>
            </a:extLst>
          </p:cNvPr>
          <p:cNvSpPr/>
          <p:nvPr/>
        </p:nvSpPr>
        <p:spPr>
          <a:xfrm rot="5400000">
            <a:off x="5051884" y="2189206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3" name="TextBox 12"/>
          <p:cNvSpPr txBox="1"/>
          <p:nvPr/>
        </p:nvSpPr>
        <p:spPr>
          <a:xfrm>
            <a:off x="4871864" y="2725947"/>
            <a:ext cx="9361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Hard copy secured in service dept.</a:t>
            </a:r>
            <a:endParaRPr lang="en-GB" sz="1000" dirty="0"/>
          </a:p>
        </p:txBody>
      </p:sp>
      <p:sp>
        <p:nvSpPr>
          <p:cNvPr id="22" name="Arrow: Right 17">
            <a:extLst>
              <a:ext uri="{FF2B5EF4-FFF2-40B4-BE49-F238E27FC236}">
                <a16:creationId xmlns="" xmlns:a16="http://schemas.microsoft.com/office/drawing/2014/main" id="{4D8E686B-6816-4C51-9430-F9189D88B497}"/>
              </a:ext>
            </a:extLst>
          </p:cNvPr>
          <p:cNvSpPr/>
          <p:nvPr/>
        </p:nvSpPr>
        <p:spPr>
          <a:xfrm rot="5400000">
            <a:off x="5060220" y="37317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5" name="TextBox 14"/>
          <p:cNvSpPr txBox="1"/>
          <p:nvPr/>
        </p:nvSpPr>
        <p:spPr>
          <a:xfrm>
            <a:off x="4871864" y="4328809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Stored for 1 year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1786527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8116</TotalTime>
  <Words>71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Data Map</vt:lpstr>
    </vt:vector>
  </TitlesOfParts>
  <Company>ASE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ASE</dc:creator>
  <cp:lastModifiedBy>CHI-PAR</cp:lastModifiedBy>
  <cp:revision>123</cp:revision>
  <cp:lastPrinted>2018-02-08T15:54:42Z</cp:lastPrinted>
  <dcterms:created xsi:type="dcterms:W3CDTF">2012-09-04T08:39:57Z</dcterms:created>
  <dcterms:modified xsi:type="dcterms:W3CDTF">2018-02-08T15:56:12Z</dcterms:modified>
</cp:coreProperties>
</file>