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11" d="100"/>
          <a:sy n="111" d="100"/>
        </p:scale>
        <p:origin x="-53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" y="1160748"/>
            <a:ext cx="1385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Online booking</a:t>
            </a:r>
          </a:p>
          <a:p>
            <a:r>
              <a:rPr lang="en-GB" dirty="0">
                <a:solidFill>
                  <a:srgbClr val="FF0000"/>
                </a:solidFill>
              </a:rPr>
              <a:t>H</a:t>
            </a:r>
            <a:r>
              <a:rPr lang="en-GB" dirty="0" smtClean="0">
                <a:solidFill>
                  <a:srgbClr val="FF0000"/>
                </a:solidFill>
              </a:rPr>
              <a:t>yundai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lead come through via email from </a:t>
            </a:r>
            <a:r>
              <a:rPr lang="en-GB" sz="1000" dirty="0"/>
              <a:t>H</a:t>
            </a:r>
            <a:r>
              <a:rPr lang="en-GB" sz="1000" dirty="0" smtClean="0"/>
              <a:t>yundai</a:t>
            </a:r>
            <a:endParaRPr lang="en-GB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3168800" y="1198321"/>
            <a:ext cx="1080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card </a:t>
            </a:r>
            <a:r>
              <a:rPr lang="en-GB" sz="1000" dirty="0" smtClean="0"/>
              <a:t>printed with customer information</a:t>
            </a:r>
          </a:p>
          <a:p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637143" y="2708920"/>
            <a:ext cx="1242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Service Advisor loads info onto DMS system </a:t>
            </a:r>
            <a:endParaRPr lang="en-GB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1637143" y="5682272"/>
            <a:ext cx="1242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copy  kept at dealer/Info held on </a:t>
            </a:r>
            <a:r>
              <a:rPr lang="en-GB" sz="1000" dirty="0" smtClean="0"/>
              <a:t>DMS and Hyundai</a:t>
            </a:r>
            <a:r>
              <a:rPr lang="en-GB" sz="1000" dirty="0" smtClean="0"/>
              <a:t> </a:t>
            </a:r>
            <a:r>
              <a:rPr lang="en-GB" sz="1000" dirty="0" smtClean="0"/>
              <a:t>web server</a:t>
            </a:r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005215" y="4254769"/>
            <a:ext cx="1722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kept in </a:t>
            </a:r>
            <a:r>
              <a:rPr lang="en-GB" sz="1000" dirty="0" smtClean="0"/>
              <a:t>dept.  for </a:t>
            </a:r>
            <a:r>
              <a:rPr lang="en-GB" sz="1000" dirty="0" smtClean="0"/>
              <a:t>7 years with Job card</a:t>
            </a:r>
          </a:p>
          <a:p>
            <a:r>
              <a:rPr lang="en-GB" sz="1000" dirty="0" smtClean="0"/>
              <a:t>History stored on </a:t>
            </a:r>
            <a:r>
              <a:rPr lang="en-GB" sz="1000" dirty="0" smtClean="0"/>
              <a:t>DMS and </a:t>
            </a:r>
            <a:r>
              <a:rPr lang="en-GB" sz="1000" dirty="0"/>
              <a:t>H</a:t>
            </a:r>
            <a:r>
              <a:rPr lang="en-GB" sz="1000" dirty="0" smtClean="0"/>
              <a:t>yundai server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215" y="2725947"/>
            <a:ext cx="1155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signed consent </a:t>
            </a:r>
            <a:r>
              <a:rPr lang="en-GB" sz="1000" dirty="0" smtClean="0"/>
              <a:t>given by customer</a:t>
            </a:r>
            <a:endParaRPr lang="en-GB" sz="1000" dirty="0"/>
          </a:p>
        </p:txBody>
      </p:sp>
      <p:sp>
        <p:nvSpPr>
          <p:cNvPr id="1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471191" y="368749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4361356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TextBox 12"/>
          <p:cNvSpPr txBox="1"/>
          <p:nvPr/>
        </p:nvSpPr>
        <p:spPr>
          <a:xfrm>
            <a:off x="4799856" y="119832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Job complete and filed</a:t>
            </a:r>
            <a:endParaRPr lang="en-GB" sz="1000" dirty="0"/>
          </a:p>
        </p:txBody>
      </p:sp>
      <p:sp>
        <p:nvSpPr>
          <p:cNvPr id="20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500566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TextBox 13"/>
          <p:cNvSpPr txBox="1"/>
          <p:nvPr/>
        </p:nvSpPr>
        <p:spPr>
          <a:xfrm>
            <a:off x="4799856" y="2733133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Hard copy secured in locked unit in service department</a:t>
            </a:r>
            <a:endParaRPr lang="en-GB" sz="1000" dirty="0"/>
          </a:p>
        </p:txBody>
      </p:sp>
      <p:sp>
        <p:nvSpPr>
          <p:cNvPr id="22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5005668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799856" y="425476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Information stored for 7 years inline with job car</a:t>
            </a:r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642723" y="4254769"/>
            <a:ext cx="1080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Consent </a:t>
            </a:r>
          </a:p>
          <a:p>
            <a:r>
              <a:rPr lang="en-GB" sz="1000" dirty="0"/>
              <a:t>Requested from customer</a:t>
            </a:r>
          </a:p>
        </p:txBody>
      </p:sp>
      <p:sp>
        <p:nvSpPr>
          <p:cNvPr id="2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2012021" y="5265204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8159</TotalTime>
  <Words>88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128</cp:revision>
  <cp:lastPrinted>2018-02-08T15:23:11Z</cp:lastPrinted>
  <dcterms:created xsi:type="dcterms:W3CDTF">2012-09-04T08:39:57Z</dcterms:created>
  <dcterms:modified xsi:type="dcterms:W3CDTF">2018-02-09T09:36:21Z</dcterms:modified>
</cp:coreProperties>
</file>