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498811" y="526520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" y="1160748"/>
            <a:ext cx="1385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Vhc</a:t>
            </a:r>
            <a:r>
              <a:rPr lang="en-GB" dirty="0" smtClean="0">
                <a:solidFill>
                  <a:srgbClr val="FF0000"/>
                </a:solidFill>
              </a:rPr>
              <a:t> system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 dynamics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Loads customer </a:t>
            </a:r>
            <a:r>
              <a:rPr lang="en-GB" sz="1000" dirty="0" smtClean="0"/>
              <a:t>data on </a:t>
            </a:r>
            <a:r>
              <a:rPr lang="en-GB" sz="1000" dirty="0" err="1" smtClean="0"/>
              <a:t>Vhc</a:t>
            </a:r>
            <a:r>
              <a:rPr lang="en-GB" sz="1000" dirty="0" smtClean="0"/>
              <a:t>  </a:t>
            </a:r>
            <a:r>
              <a:rPr lang="en-GB" sz="1000" dirty="0" smtClean="0"/>
              <a:t>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/>
              <a:t>Vhc</a:t>
            </a:r>
            <a:r>
              <a:rPr lang="en-GB" sz="1000" dirty="0" smtClean="0"/>
              <a:t> </a:t>
            </a:r>
            <a:r>
              <a:rPr lang="en-GB" sz="1000" dirty="0" smtClean="0"/>
              <a:t>printed with customer information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</a:t>
            </a:r>
            <a:r>
              <a:rPr lang="en-GB" sz="1000" dirty="0" err="1" smtClean="0"/>
              <a:t>Vhc</a:t>
            </a:r>
            <a:r>
              <a:rPr lang="en-GB" sz="1000" dirty="0" smtClean="0"/>
              <a:t> (E dynamics) </a:t>
            </a:r>
            <a:r>
              <a:rPr lang="en-GB" sz="1000" dirty="0" smtClean="0"/>
              <a:t>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</a:t>
            </a:r>
            <a:r>
              <a:rPr lang="en-GB" sz="1000" dirty="0" smtClean="0"/>
              <a:t>years with Job card</a:t>
            </a:r>
            <a:endParaRPr lang="en-GB" sz="1000" dirty="0" smtClean="0"/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e dynamic 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  <a:r>
              <a:rPr lang="en-GB" sz="1000" dirty="0" smtClean="0"/>
              <a:t>given by customer</a:t>
            </a:r>
            <a:endParaRPr lang="en-GB" sz="1000" dirty="0"/>
          </a:p>
        </p:txBody>
      </p:sp>
      <p:sp>
        <p:nvSpPr>
          <p:cNvPr id="1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471191" y="368749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3287688" y="5661248"/>
            <a:ext cx="8640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of VHC given in printed format to customer</a:t>
            </a:r>
            <a:endParaRPr lang="en-GB" sz="1000" dirty="0"/>
          </a:p>
        </p:txBody>
      </p:sp>
      <p:sp>
        <p:nvSpPr>
          <p:cNvPr id="19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61356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799856" y="1198321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/>
              <a:t>Vhc</a:t>
            </a:r>
            <a:r>
              <a:rPr lang="en-GB" sz="1000" dirty="0" smtClean="0"/>
              <a:t> complete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0566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799856" y="273313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locked unit in service department</a:t>
            </a:r>
            <a:endParaRPr lang="en-GB" sz="1000" dirty="0"/>
          </a:p>
        </p:txBody>
      </p:sp>
      <p:sp>
        <p:nvSpPr>
          <p:cNvPr id="22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05668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99856" y="4365104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stored for 7 years inline with job car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8147</TotalTime>
  <Words>86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126</cp:revision>
  <cp:lastPrinted>2018-02-08T15:23:11Z</cp:lastPrinted>
  <dcterms:created xsi:type="dcterms:W3CDTF">2012-09-04T08:39:57Z</dcterms:created>
  <dcterms:modified xsi:type="dcterms:W3CDTF">2018-02-08T15:39:17Z</dcterms:modified>
</cp:coreProperties>
</file>