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858000" cy="91440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07" d="100"/>
          <a:sy n="107" d="100"/>
        </p:scale>
        <p:origin x="-61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Renault Parts Data Map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</a:t>
            </a:r>
            <a:r>
              <a:rPr lang="en-GB" sz="1200" dirty="0" smtClean="0">
                <a:solidFill>
                  <a:schemeClr val="tx1"/>
                </a:solidFill>
              </a:rPr>
              <a:t>wants to buy Number plates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Parts </a:t>
            </a:r>
            <a:r>
              <a:rPr lang="en-GB" sz="1200" dirty="0" smtClean="0">
                <a:solidFill>
                  <a:schemeClr val="tx1"/>
                </a:solidFill>
              </a:rPr>
              <a:t>advisor captures </a:t>
            </a:r>
            <a:r>
              <a:rPr lang="en-GB" sz="1200" dirty="0">
                <a:solidFill>
                  <a:schemeClr val="tx1"/>
                </a:solidFill>
              </a:rPr>
              <a:t>customer data on </a:t>
            </a:r>
            <a:r>
              <a:rPr lang="en-GB" sz="1200" dirty="0" smtClean="0">
                <a:solidFill>
                  <a:schemeClr val="tx1"/>
                </a:solidFill>
              </a:rPr>
              <a:t>laptop</a:t>
            </a:r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</a:t>
            </a:r>
            <a:r>
              <a:rPr lang="en-GB" sz="1200" dirty="0" smtClean="0">
                <a:solidFill>
                  <a:schemeClr val="tx1"/>
                </a:solidFill>
              </a:rPr>
              <a:t>wants </a:t>
            </a:r>
            <a:r>
              <a:rPr lang="en-GB" sz="1200" dirty="0">
                <a:solidFill>
                  <a:schemeClr val="tx1"/>
                </a:solidFill>
              </a:rPr>
              <a:t>to buy </a:t>
            </a:r>
            <a:r>
              <a:rPr lang="en-GB" sz="1200" dirty="0" smtClean="0">
                <a:solidFill>
                  <a:schemeClr val="tx1"/>
                </a:solidFill>
              </a:rPr>
              <a:t>a replacement key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Parts advisor takes physical copies of customer docs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wants </a:t>
            </a:r>
            <a:r>
              <a:rPr lang="en-GB" sz="1200" dirty="0" smtClean="0">
                <a:solidFill>
                  <a:schemeClr val="tx1"/>
                </a:solidFill>
              </a:rPr>
              <a:t>to order a part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Consent not Requested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as legal requirement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Not a legal requirement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Only as per manufacture guidelines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Parts advisor captures customer data </a:t>
            </a:r>
            <a:r>
              <a:rPr lang="en-GB" sz="1200" dirty="0" smtClean="0">
                <a:solidFill>
                  <a:schemeClr val="tx1"/>
                </a:solidFill>
              </a:rPr>
              <a:t> on DMS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can’t be accessed for marketing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Copies stored in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Laptop is password protected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xmlns="" id="{86DE5380-5531-4954-8190-F077B8EDE8AA}"/>
              </a:ext>
            </a:extLst>
          </p:cNvPr>
          <p:cNvSpPr/>
          <p:nvPr/>
        </p:nvSpPr>
        <p:spPr>
          <a:xfrm rot="5400000">
            <a:off x="798857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Details are only stored while transaction is ongoing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B8510348-F2D3-4BA3-9381-5B2B708989EB}"/>
              </a:ext>
            </a:extLst>
          </p:cNvPr>
          <p:cNvSpPr/>
          <p:nvPr/>
        </p:nvSpPr>
        <p:spPr>
          <a:xfrm>
            <a:off x="7659562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Deleted via </a:t>
            </a:r>
            <a:r>
              <a:rPr lang="en-GB" sz="1200" dirty="0" err="1" smtClean="0">
                <a:solidFill>
                  <a:schemeClr val="tx1"/>
                </a:solidFill>
              </a:rPr>
              <a:t>dms</a:t>
            </a:r>
            <a:r>
              <a:rPr lang="en-GB" sz="1200" dirty="0" smtClean="0">
                <a:solidFill>
                  <a:schemeClr val="tx1"/>
                </a:solidFill>
              </a:rPr>
              <a:t> once concluded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4F72C833-0F91-4E9C-A677-B72560A81751}"/>
              </a:ext>
            </a:extLst>
          </p:cNvPr>
          <p:cNvSpPr/>
          <p:nvPr/>
        </p:nvSpPr>
        <p:spPr>
          <a:xfrm>
            <a:off x="472135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can’t be accessed for marketing</a:t>
            </a:r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xmlns="" id="{47A21686-7EBA-4B06-9C93-38277B8C490D}"/>
              </a:ext>
            </a:extLst>
          </p:cNvPr>
          <p:cNvSpPr/>
          <p:nvPr/>
        </p:nvSpPr>
        <p:spPr>
          <a:xfrm rot="5400000">
            <a:off x="7983539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xmlns="" id="{F6E9EFF5-8FE9-4F9F-8CCF-1EEB5022447F}"/>
              </a:ext>
            </a:extLst>
          </p:cNvPr>
          <p:cNvSpPr/>
          <p:nvPr/>
        </p:nvSpPr>
        <p:spPr>
          <a:xfrm rot="5400000">
            <a:off x="503459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5197E4B4-C187-446F-BB86-7ECA8F10BE99}"/>
              </a:ext>
            </a:extLst>
          </p:cNvPr>
          <p:cNvSpPr/>
          <p:nvPr/>
        </p:nvSpPr>
        <p:spPr>
          <a:xfrm>
            <a:off x="765956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can’t be accessed for marketing</a:t>
            </a: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xmlns="" id="{EE427231-926F-4569-B32A-FFE9278EAF04}"/>
              </a:ext>
            </a:extLst>
          </p:cNvPr>
          <p:cNvSpPr/>
          <p:nvPr/>
        </p:nvSpPr>
        <p:spPr>
          <a:xfrm rot="5400000">
            <a:off x="7983538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8557</TotalTime>
  <Words>100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Renault Parts 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R01greenm</cp:lastModifiedBy>
  <cp:revision>120</cp:revision>
  <dcterms:created xsi:type="dcterms:W3CDTF">2012-09-04T08:39:57Z</dcterms:created>
  <dcterms:modified xsi:type="dcterms:W3CDTF">2019-01-17T10:34:45Z</dcterms:modified>
</cp:coreProperties>
</file>