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12192000" cy="6858000"/>
  <p:notesSz cx="6794500" cy="9931400"/>
  <p:defaultTextStyle>
    <a:defPPr>
      <a:defRPr lang="en-US"/>
    </a:defPPr>
    <a:lvl1pPr marL="0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70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 autoAdjust="0"/>
    <p:restoredTop sz="94688" autoAdjust="0"/>
  </p:normalViewPr>
  <p:slideViewPr>
    <p:cSldViewPr>
      <p:cViewPr varScale="1">
        <p:scale>
          <a:sx n="107" d="100"/>
          <a:sy n="107" d="100"/>
        </p:scale>
        <p:origin x="-612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Bembridge" userId="3f77e243bc17137f" providerId="LiveId" clId="{84045C94-F70F-4DC0-8D62-9EAF192877FE}"/>
    <pc:docChg chg="delSld">
      <pc:chgData name="Duncan Bembridge" userId="3f77e243bc17137f" providerId="LiveId" clId="{84045C94-F70F-4DC0-8D62-9EAF192877FE}" dt="2017-11-01T13:42:09.494" v="0" actId="2696"/>
      <pc:docMkLst>
        <pc:docMk/>
      </pc:docMkLst>
      <pc:sldChg chg="del">
        <pc:chgData name="Duncan Bembridge" userId="3f77e243bc17137f" providerId="LiveId" clId="{84045C94-F70F-4DC0-8D62-9EAF192877FE}" dt="2017-11-01T13:42:09.494" v="0" actId="2696"/>
        <pc:sldMkLst>
          <pc:docMk/>
          <pc:sldMk cId="0" sldId="2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6E52-7D3A-4813-926F-1F5EE6A3792E}" type="datetimeFigureOut">
              <a:rPr lang="en-US" smtClean="0"/>
              <a:pPr/>
              <a:t>17-Jan-19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15112-4D5E-4BF1-8AC4-72C3C72C9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35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0FF3D-1B75-40CD-8E93-7EDD1BC628EE}" type="datetimeFigureOut">
              <a:rPr lang="en-US" smtClean="0"/>
              <a:pPr/>
              <a:t>17-Jan-19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9230C-A415-4F25-80C7-50DB92FE09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41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13" y="793119"/>
            <a:ext cx="10600038" cy="712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1141" y="2102295"/>
            <a:ext cx="10545610" cy="2500312"/>
          </a:xfrm>
        </p:spPr>
        <p:txBody>
          <a:bodyPr/>
          <a:lstStyle>
            <a:lvl1pPr>
              <a:defRPr sz="3323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2708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585069" y="1796133"/>
            <a:ext cx="11008255" cy="27783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5070" y="1081751"/>
            <a:ext cx="10793222" cy="5357850"/>
          </a:xfrm>
        </p:spPr>
        <p:txBody>
          <a:bodyPr/>
          <a:lstStyle>
            <a:lvl1pPr>
              <a:defRPr sz="3323"/>
            </a:lvl1pPr>
            <a:lvl5pPr>
              <a:defRPr sz="184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959410" y="2906579"/>
            <a:ext cx="10363200" cy="1500781"/>
          </a:xfrm>
        </p:spPr>
        <p:txBody>
          <a:bodyPr anchor="b"/>
          <a:lstStyle>
            <a:lvl1pPr marL="0" indent="0">
              <a:buNone/>
              <a:defRPr sz="2708">
                <a:solidFill>
                  <a:schemeClr val="tx1">
                    <a:tint val="75000"/>
                  </a:schemeClr>
                </a:solidFill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959410" y="4448500"/>
            <a:ext cx="10363200" cy="150078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5416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5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069" y="1030725"/>
            <a:ext cx="5214254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4037" y="1030725"/>
            <a:ext cx="5442895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713" y="1357301"/>
            <a:ext cx="10736111" cy="5082301"/>
          </a:xfrm>
        </p:spPr>
        <p:txBody>
          <a:bodyPr>
            <a:normAutofit/>
          </a:bodyPr>
          <a:lstStyle>
            <a:lvl1pPr marL="0" indent="0" algn="ctr">
              <a:buNone/>
              <a:defRPr sz="3323"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26313 ASE 190.5x2543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06" y="1030726"/>
            <a:ext cx="10885791" cy="5408877"/>
          </a:xfrm>
          <a:prstGeom prst="rect">
            <a:avLst/>
          </a:prstGeom>
        </p:spPr>
        <p:txBody>
          <a:bodyPr vert="horz" lIns="99597" tIns="49797" rIns="99597" bIns="4979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5" r:id="rId4"/>
    <p:sldLayoutId id="2147483664" r:id="rId5"/>
    <p:sldLayoutId id="2147483649" r:id="rId6"/>
  </p:sldLayoutIdLst>
  <p:hf hdr="0" ftr="0" dt="0"/>
  <p:txStyles>
    <p:titleStyle>
      <a:lvl1pPr algn="l" defTabSz="1225821" rtl="0" eaLnBrk="1" latinLnBrk="0" hangingPunct="1">
        <a:spcBef>
          <a:spcPct val="0"/>
        </a:spcBef>
        <a:buNone/>
        <a:defRPr sz="3692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9683" indent="-459683" algn="l" defTabSz="1225821" rtl="0" eaLnBrk="1" latinLnBrk="0" hangingPunct="1">
        <a:spcBef>
          <a:spcPct val="20000"/>
        </a:spcBef>
        <a:buFont typeface="Arial" pitchFamily="34" charset="0"/>
        <a:buChar char="•"/>
        <a:defRPr sz="4431" kern="1200">
          <a:solidFill>
            <a:schemeClr val="tx1"/>
          </a:solidFill>
          <a:latin typeface="+mn-lt"/>
          <a:ea typeface="+mn-ea"/>
          <a:cs typeface="+mn-cs"/>
        </a:defRPr>
      </a:lvl1pPr>
      <a:lvl2pPr marL="995979" indent="-383068" algn="l" defTabSz="1225821" rtl="0" eaLnBrk="1" latinLnBrk="0" hangingPunct="1">
        <a:spcBef>
          <a:spcPct val="20000"/>
        </a:spcBef>
        <a:buFont typeface="Arial" pitchFamily="34" charset="0"/>
        <a:buChar char="–"/>
        <a:defRPr sz="3815" kern="1200">
          <a:solidFill>
            <a:schemeClr val="tx1"/>
          </a:solidFill>
          <a:latin typeface="+mn-lt"/>
          <a:ea typeface="+mn-ea"/>
          <a:cs typeface="+mn-cs"/>
        </a:defRPr>
      </a:lvl2pPr>
      <a:lvl3pPr marL="1532276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45187" indent="-306454" algn="l" defTabSz="1225821" rtl="0" eaLnBrk="1" latinLnBrk="0" hangingPunct="1">
        <a:spcBef>
          <a:spcPct val="20000"/>
        </a:spcBef>
        <a:buFont typeface="Arial" pitchFamily="34" charset="0"/>
        <a:buChar char="–"/>
        <a:defRPr sz="2708" kern="1200">
          <a:solidFill>
            <a:schemeClr val="tx1"/>
          </a:solidFill>
          <a:latin typeface="+mn-lt"/>
          <a:ea typeface="+mn-ea"/>
          <a:cs typeface="+mn-cs"/>
        </a:defRPr>
      </a:lvl4pPr>
      <a:lvl5pPr marL="2758096" indent="-306454" algn="l" defTabSz="1225821" rtl="0" eaLnBrk="1" latinLnBrk="0" hangingPunct="1">
        <a:spcBef>
          <a:spcPct val="20000"/>
        </a:spcBef>
        <a:buFont typeface="Arial" pitchFamily="34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337100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6pPr>
      <a:lvl7pPr marL="398391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7pPr>
      <a:lvl8pPr marL="459682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8pPr>
      <a:lvl9pPr marL="520973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1pPr>
      <a:lvl2pPr marL="61291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2pPr>
      <a:lvl3pPr marL="1225821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83873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45164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6455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7746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9037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90328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Map Template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22526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Customer walks into showroom &amp; orders parts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1718179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Consent for customer data</a:t>
            </a:r>
          </a:p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requested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3211093" y="116156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Information added to DMS</a:t>
            </a:r>
          </a:p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(</a:t>
            </a:r>
            <a:r>
              <a:rPr lang="en-GB" sz="1200" dirty="0" err="1" smtClean="0">
                <a:solidFill>
                  <a:schemeClr val="tx1"/>
                </a:solidFill>
              </a:rPr>
              <a:t>Kerridge</a:t>
            </a:r>
            <a:r>
              <a:rPr lang="en-GB" sz="1200" dirty="0" smtClean="0">
                <a:solidFill>
                  <a:schemeClr val="tx1"/>
                </a:solidFill>
              </a:rPr>
              <a:t>)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4702849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If customer orders a key or Number Plate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xmlns="" id="{F5AF7196-F390-4D6B-A2C2-74D838AC3F88}"/>
              </a:ext>
            </a:extLst>
          </p:cNvPr>
          <p:cNvSpPr/>
          <p:nvPr/>
        </p:nvSpPr>
        <p:spPr>
          <a:xfrm>
            <a:off x="5863340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9DD01EA1-BF1B-46E6-95AC-5BE7262F2F7A}"/>
              </a:ext>
            </a:extLst>
          </p:cNvPr>
          <p:cNvSpPr/>
          <p:nvPr/>
        </p:nvSpPr>
        <p:spPr>
          <a:xfrm>
            <a:off x="6194605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Information entered into electronic n/ plate system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xmlns="" id="{4D8E686B-6816-4C51-9430-F9189D88B497}"/>
              </a:ext>
            </a:extLst>
          </p:cNvPr>
          <p:cNvSpPr/>
          <p:nvPr/>
        </p:nvSpPr>
        <p:spPr>
          <a:xfrm rot="5400000">
            <a:off x="3535069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xmlns="" id="{FEC32F7C-0655-4C0A-9F48-298DEC7C1C61}"/>
              </a:ext>
            </a:extLst>
          </p:cNvPr>
          <p:cNvSpPr/>
          <p:nvPr/>
        </p:nvSpPr>
        <p:spPr>
          <a:xfrm rot="5400000">
            <a:off x="5021252" y="218817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1724910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CB968191-A112-4129-80FA-C4D458B5D845}"/>
              </a:ext>
            </a:extLst>
          </p:cNvPr>
          <p:cNvSpPr/>
          <p:nvPr/>
        </p:nvSpPr>
        <p:spPr>
          <a:xfrm>
            <a:off x="3211093" y="270481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B09F9BC5-DA3A-4D12-8BBC-3F615E8C4842}"/>
              </a:ext>
            </a:extLst>
          </p:cNvPr>
          <p:cNvSpPr/>
          <p:nvPr/>
        </p:nvSpPr>
        <p:spPr>
          <a:xfrm>
            <a:off x="4697276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Consent to make physical copies of Photo ID &amp; V5 Document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BE171AB9-C5B1-4623-847E-B315BC729524}"/>
              </a:ext>
            </a:extLst>
          </p:cNvPr>
          <p:cNvSpPr/>
          <p:nvPr/>
        </p:nvSpPr>
        <p:spPr>
          <a:xfrm>
            <a:off x="768513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xmlns="" id="{B7B2B45F-91EA-46E7-B543-5746C44043EA}"/>
              </a:ext>
            </a:extLst>
          </p:cNvPr>
          <p:cNvSpPr/>
          <p:nvPr/>
        </p:nvSpPr>
        <p:spPr>
          <a:xfrm rot="5400000">
            <a:off x="2048886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xmlns="" id="{4E9DAA71-32A9-48FE-9956-784F694899E2}"/>
              </a:ext>
            </a:extLst>
          </p:cNvPr>
          <p:cNvSpPr/>
          <p:nvPr/>
        </p:nvSpPr>
        <p:spPr>
          <a:xfrm rot="5400000">
            <a:off x="5021252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xmlns="" id="{A27238A8-D930-458B-9833-2009B66221AE}"/>
              </a:ext>
            </a:extLst>
          </p:cNvPr>
          <p:cNvSpPr/>
          <p:nvPr/>
        </p:nvSpPr>
        <p:spPr>
          <a:xfrm rot="5400000">
            <a:off x="2048886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11D2E943-70B4-4C14-B8AC-4C92B8F5362F}"/>
              </a:ext>
            </a:extLst>
          </p:cNvPr>
          <p:cNvSpPr/>
          <p:nvPr/>
        </p:nvSpPr>
        <p:spPr>
          <a:xfrm>
            <a:off x="1724910" y="41992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C4876F2C-7D0B-49DA-A31C-D95B49C056FE}"/>
              </a:ext>
            </a:extLst>
          </p:cNvPr>
          <p:cNvSpPr/>
          <p:nvPr/>
        </p:nvSpPr>
        <p:spPr>
          <a:xfrm>
            <a:off x="3206053" y="420185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3BCA0D61-3DBF-4248-8E03-344ABE4C86C8}"/>
              </a:ext>
            </a:extLst>
          </p:cNvPr>
          <p:cNvSpPr/>
          <p:nvPr/>
        </p:nvSpPr>
        <p:spPr>
          <a:xfrm>
            <a:off x="4697276" y="41992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Physical copies entered into files.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5F372801-700C-4798-8E70-FABE38151EB8}"/>
              </a:ext>
            </a:extLst>
          </p:cNvPr>
          <p:cNvSpPr/>
          <p:nvPr/>
        </p:nvSpPr>
        <p:spPr>
          <a:xfrm>
            <a:off x="4693927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Files kept in secure locked area.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xmlns="" id="{569F44FB-1EBF-4ACE-8E96-497CEE5C40B2}"/>
              </a:ext>
            </a:extLst>
          </p:cNvPr>
          <p:cNvSpPr/>
          <p:nvPr/>
        </p:nvSpPr>
        <p:spPr>
          <a:xfrm rot="5400000">
            <a:off x="3530030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xmlns="" id="{7A3E0A34-5067-48B2-8686-2E4FB4768227}"/>
              </a:ext>
            </a:extLst>
          </p:cNvPr>
          <p:cNvSpPr/>
          <p:nvPr/>
        </p:nvSpPr>
        <p:spPr>
          <a:xfrm rot="5400000">
            <a:off x="5021252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8114F79F-4863-4543-8377-A9503980BA72}"/>
              </a:ext>
            </a:extLst>
          </p:cNvPr>
          <p:cNvSpPr/>
          <p:nvPr/>
        </p:nvSpPr>
        <p:spPr>
          <a:xfrm>
            <a:off x="1718179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65D0FEB8-7447-4424-B7F9-EF4D83C848EB}"/>
              </a:ext>
            </a:extLst>
          </p:cNvPr>
          <p:cNvSpPr/>
          <p:nvPr/>
        </p:nvSpPr>
        <p:spPr>
          <a:xfrm>
            <a:off x="3206053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xmlns="" id="{1A7198F9-B791-48CA-9B6A-258E48F59C73}"/>
              </a:ext>
            </a:extLst>
          </p:cNvPr>
          <p:cNvSpPr/>
          <p:nvPr/>
        </p:nvSpPr>
        <p:spPr>
          <a:xfrm>
            <a:off x="7353870" y="144351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xmlns="" id="{9507442D-BBBC-4087-A56C-2DAC8792E712}"/>
              </a:ext>
            </a:extLst>
          </p:cNvPr>
          <p:cNvSpPr/>
          <p:nvPr/>
        </p:nvSpPr>
        <p:spPr>
          <a:xfrm>
            <a:off x="8844399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3CD2432F-2313-49B4-91EF-82163626A7FC}"/>
              </a:ext>
            </a:extLst>
          </p:cNvPr>
          <p:cNvSpPr/>
          <p:nvPr/>
        </p:nvSpPr>
        <p:spPr>
          <a:xfrm>
            <a:off x="9175663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44" name="Arrow: Right 43">
            <a:extLst>
              <a:ext uri="{FF2B5EF4-FFF2-40B4-BE49-F238E27FC236}">
                <a16:creationId xmlns:a16="http://schemas.microsoft.com/office/drawing/2014/main" xmlns="" id="{F6A7833B-B677-43D7-B697-BE097D0BA54A}"/>
              </a:ext>
            </a:extLst>
          </p:cNvPr>
          <p:cNvSpPr/>
          <p:nvPr/>
        </p:nvSpPr>
        <p:spPr>
          <a:xfrm>
            <a:off x="10334927" y="144351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1047264C-73C3-4F85-A2F9-7973F6535DF6}"/>
              </a:ext>
            </a:extLst>
          </p:cNvPr>
          <p:cNvSpPr/>
          <p:nvPr/>
        </p:nvSpPr>
        <p:spPr>
          <a:xfrm>
            <a:off x="10666191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xmlns="" id="{AB17747B-1E93-4A0D-862D-E437DA074903}"/>
              </a:ext>
            </a:extLst>
          </p:cNvPr>
          <p:cNvSpPr/>
          <p:nvPr/>
        </p:nvSpPr>
        <p:spPr>
          <a:xfrm rot="5400000">
            <a:off x="3530029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7" name="Arrow: Right 46">
            <a:extLst>
              <a:ext uri="{FF2B5EF4-FFF2-40B4-BE49-F238E27FC236}">
                <a16:creationId xmlns:a16="http://schemas.microsoft.com/office/drawing/2014/main" xmlns="" id="{EE201680-8F3D-414C-B76C-1D1D85F91D20}"/>
              </a:ext>
            </a:extLst>
          </p:cNvPr>
          <p:cNvSpPr/>
          <p:nvPr/>
        </p:nvSpPr>
        <p:spPr>
          <a:xfrm rot="5400000">
            <a:off x="6495664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8" name="Arrow: Right 47">
            <a:extLst>
              <a:ext uri="{FF2B5EF4-FFF2-40B4-BE49-F238E27FC236}">
                <a16:creationId xmlns:a16="http://schemas.microsoft.com/office/drawing/2014/main" xmlns="" id="{86DE5380-5531-4954-8190-F077B8EDE8AA}"/>
              </a:ext>
            </a:extLst>
          </p:cNvPr>
          <p:cNvSpPr/>
          <p:nvPr/>
        </p:nvSpPr>
        <p:spPr>
          <a:xfrm rot="5400000">
            <a:off x="7988578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9" name="Arrow: Right 48">
            <a:extLst>
              <a:ext uri="{FF2B5EF4-FFF2-40B4-BE49-F238E27FC236}">
                <a16:creationId xmlns:a16="http://schemas.microsoft.com/office/drawing/2014/main" xmlns="" id="{7256964B-9E21-423E-B1A1-C91FD0117EE4}"/>
              </a:ext>
            </a:extLst>
          </p:cNvPr>
          <p:cNvSpPr/>
          <p:nvPr/>
        </p:nvSpPr>
        <p:spPr>
          <a:xfrm rot="5400000">
            <a:off x="9474761" y="218817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DE184731-0D54-4FF4-A4A2-678CA918F91F}"/>
              </a:ext>
            </a:extLst>
          </p:cNvPr>
          <p:cNvSpPr/>
          <p:nvPr/>
        </p:nvSpPr>
        <p:spPr>
          <a:xfrm>
            <a:off x="6178419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Electronic system</a:t>
            </a:r>
          </a:p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Password secure.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F1D9809B-16B1-420C-8F91-6E27FD2F708C}"/>
              </a:ext>
            </a:extLst>
          </p:cNvPr>
          <p:cNvSpPr/>
          <p:nvPr/>
        </p:nvSpPr>
        <p:spPr>
          <a:xfrm>
            <a:off x="7664602" y="270481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0689218B-3146-496E-9851-A0AC742AD194}"/>
              </a:ext>
            </a:extLst>
          </p:cNvPr>
          <p:cNvSpPr/>
          <p:nvPr/>
        </p:nvSpPr>
        <p:spPr>
          <a:xfrm>
            <a:off x="9150785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53" name="Arrow: Right 52">
            <a:extLst>
              <a:ext uri="{FF2B5EF4-FFF2-40B4-BE49-F238E27FC236}">
                <a16:creationId xmlns:a16="http://schemas.microsoft.com/office/drawing/2014/main" xmlns="" id="{299BC18C-612F-467E-BABF-ED84638F6A26}"/>
              </a:ext>
            </a:extLst>
          </p:cNvPr>
          <p:cNvSpPr/>
          <p:nvPr/>
        </p:nvSpPr>
        <p:spPr>
          <a:xfrm rot="5400000">
            <a:off x="6502395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4" name="Arrow: Right 53">
            <a:extLst>
              <a:ext uri="{FF2B5EF4-FFF2-40B4-BE49-F238E27FC236}">
                <a16:creationId xmlns:a16="http://schemas.microsoft.com/office/drawing/2014/main" xmlns="" id="{C7ABC5D4-02D6-42CB-A171-0C9E7FF8B82E}"/>
              </a:ext>
            </a:extLst>
          </p:cNvPr>
          <p:cNvSpPr/>
          <p:nvPr/>
        </p:nvSpPr>
        <p:spPr>
          <a:xfrm rot="5400000">
            <a:off x="9474761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5" name="Arrow: Right 54">
            <a:extLst>
              <a:ext uri="{FF2B5EF4-FFF2-40B4-BE49-F238E27FC236}">
                <a16:creationId xmlns:a16="http://schemas.microsoft.com/office/drawing/2014/main" xmlns="" id="{0038DC46-AAD7-4078-8569-E69F79E26C11}"/>
              </a:ext>
            </a:extLst>
          </p:cNvPr>
          <p:cNvSpPr/>
          <p:nvPr/>
        </p:nvSpPr>
        <p:spPr>
          <a:xfrm rot="5400000">
            <a:off x="6502395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753D9E75-31C2-4B88-B6F6-7671F9878BE5}"/>
              </a:ext>
            </a:extLst>
          </p:cNvPr>
          <p:cNvSpPr/>
          <p:nvPr/>
        </p:nvSpPr>
        <p:spPr>
          <a:xfrm>
            <a:off x="6178419" y="41992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Data stored for DVLA</a:t>
            </a:r>
          </a:p>
          <a:p>
            <a:pPr algn="ctr"/>
            <a:r>
              <a:rPr lang="en-GB" sz="1200" smtClean="0">
                <a:solidFill>
                  <a:schemeClr val="tx1"/>
                </a:solidFill>
              </a:rPr>
              <a:t>Audit purpose.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xmlns="" id="{B8510348-F2D3-4BA3-9381-5B2B708989EB}"/>
              </a:ext>
            </a:extLst>
          </p:cNvPr>
          <p:cNvSpPr/>
          <p:nvPr/>
        </p:nvSpPr>
        <p:spPr>
          <a:xfrm>
            <a:off x="7659562" y="420185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xmlns="" id="{16F80E06-C654-4950-93E0-68C885A0CF36}"/>
              </a:ext>
            </a:extLst>
          </p:cNvPr>
          <p:cNvSpPr/>
          <p:nvPr/>
        </p:nvSpPr>
        <p:spPr>
          <a:xfrm>
            <a:off x="9150785" y="41992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xmlns="" id="{4F72C833-0F91-4E9C-A677-B72560A81751}"/>
              </a:ext>
            </a:extLst>
          </p:cNvPr>
          <p:cNvSpPr/>
          <p:nvPr/>
        </p:nvSpPr>
        <p:spPr>
          <a:xfrm>
            <a:off x="9147436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60" name="Arrow: Right 59">
            <a:extLst>
              <a:ext uri="{FF2B5EF4-FFF2-40B4-BE49-F238E27FC236}">
                <a16:creationId xmlns:a16="http://schemas.microsoft.com/office/drawing/2014/main" xmlns="" id="{47A21686-7EBA-4B06-9C93-38277B8C490D}"/>
              </a:ext>
            </a:extLst>
          </p:cNvPr>
          <p:cNvSpPr/>
          <p:nvPr/>
        </p:nvSpPr>
        <p:spPr>
          <a:xfrm rot="5400000">
            <a:off x="7983539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1" name="Arrow: Right 60">
            <a:extLst>
              <a:ext uri="{FF2B5EF4-FFF2-40B4-BE49-F238E27FC236}">
                <a16:creationId xmlns:a16="http://schemas.microsoft.com/office/drawing/2014/main" xmlns="" id="{F6E9EFF5-8FE9-4F9F-8CCF-1EEB5022447F}"/>
              </a:ext>
            </a:extLst>
          </p:cNvPr>
          <p:cNvSpPr/>
          <p:nvPr/>
        </p:nvSpPr>
        <p:spPr>
          <a:xfrm rot="5400000">
            <a:off x="9474761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F505029E-BAD1-42F3-AA29-662F66809BCA}"/>
              </a:ext>
            </a:extLst>
          </p:cNvPr>
          <p:cNvSpPr/>
          <p:nvPr/>
        </p:nvSpPr>
        <p:spPr>
          <a:xfrm>
            <a:off x="6171688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5197E4B4-C187-446F-BB86-7ECA8F10BE99}"/>
              </a:ext>
            </a:extLst>
          </p:cNvPr>
          <p:cNvSpPr/>
          <p:nvPr/>
        </p:nvSpPr>
        <p:spPr>
          <a:xfrm>
            <a:off x="7659562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64" name="Arrow: Right 63">
            <a:extLst>
              <a:ext uri="{FF2B5EF4-FFF2-40B4-BE49-F238E27FC236}">
                <a16:creationId xmlns:a16="http://schemas.microsoft.com/office/drawing/2014/main" xmlns="" id="{EE427231-926F-4569-B32A-FFE9278EAF04}"/>
              </a:ext>
            </a:extLst>
          </p:cNvPr>
          <p:cNvSpPr/>
          <p:nvPr/>
        </p:nvSpPr>
        <p:spPr>
          <a:xfrm rot="5400000">
            <a:off x="7983538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5" name="Arrow: Right 64">
            <a:extLst>
              <a:ext uri="{FF2B5EF4-FFF2-40B4-BE49-F238E27FC236}">
                <a16:creationId xmlns:a16="http://schemas.microsoft.com/office/drawing/2014/main" xmlns="" id="{2A820F3D-5F8B-4687-867B-47031D631A27}"/>
              </a:ext>
            </a:extLst>
          </p:cNvPr>
          <p:cNvSpPr/>
          <p:nvPr/>
        </p:nvSpPr>
        <p:spPr>
          <a:xfrm rot="5400000">
            <a:off x="10962635" y="218817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CCDB6B4E-CD92-4916-BFB2-62C28E3E04F8}"/>
              </a:ext>
            </a:extLst>
          </p:cNvPr>
          <p:cNvSpPr/>
          <p:nvPr/>
        </p:nvSpPr>
        <p:spPr>
          <a:xfrm>
            <a:off x="10638659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67" name="Arrow: Right 66">
            <a:extLst>
              <a:ext uri="{FF2B5EF4-FFF2-40B4-BE49-F238E27FC236}">
                <a16:creationId xmlns:a16="http://schemas.microsoft.com/office/drawing/2014/main" xmlns="" id="{E1152A5A-8976-421B-B11B-11DADB1180CC}"/>
              </a:ext>
            </a:extLst>
          </p:cNvPr>
          <p:cNvSpPr/>
          <p:nvPr/>
        </p:nvSpPr>
        <p:spPr>
          <a:xfrm rot="5400000">
            <a:off x="10962635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xmlns="" id="{D008E04F-5184-403C-BCA0-C4318F1DF532}"/>
              </a:ext>
            </a:extLst>
          </p:cNvPr>
          <p:cNvSpPr/>
          <p:nvPr/>
        </p:nvSpPr>
        <p:spPr>
          <a:xfrm>
            <a:off x="10638659" y="41992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xmlns="" id="{36DC9217-2677-4B8A-A6EB-066217FEEA27}"/>
              </a:ext>
            </a:extLst>
          </p:cNvPr>
          <p:cNvSpPr/>
          <p:nvPr/>
        </p:nvSpPr>
        <p:spPr>
          <a:xfrm>
            <a:off x="10635310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70" name="Arrow: Right 69">
            <a:extLst>
              <a:ext uri="{FF2B5EF4-FFF2-40B4-BE49-F238E27FC236}">
                <a16:creationId xmlns:a16="http://schemas.microsoft.com/office/drawing/2014/main" xmlns="" id="{38F8B89A-15C1-479D-870C-737F14397775}"/>
              </a:ext>
            </a:extLst>
          </p:cNvPr>
          <p:cNvSpPr/>
          <p:nvPr/>
        </p:nvSpPr>
        <p:spPr>
          <a:xfrm rot="5400000">
            <a:off x="10962635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78652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8135</TotalTime>
  <Words>74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Data Map Template</vt:lpstr>
    </vt:vector>
  </TitlesOfParts>
  <Company>ASE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ASE</dc:creator>
  <cp:lastModifiedBy>R01greenm</cp:lastModifiedBy>
  <cp:revision>120</cp:revision>
  <cp:lastPrinted>2018-02-22T15:44:10Z</cp:lastPrinted>
  <dcterms:created xsi:type="dcterms:W3CDTF">2012-09-04T08:39:57Z</dcterms:created>
  <dcterms:modified xsi:type="dcterms:W3CDTF">2019-01-17T10:26:18Z</dcterms:modified>
</cp:coreProperties>
</file>