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4500" cy="99314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88" autoAdjust="0"/>
  </p:normalViewPr>
  <p:slideViewPr>
    <p:cSldViewPr>
      <p:cViewPr varScale="1">
        <p:scale>
          <a:sx n="107" d="100"/>
          <a:sy n="107" d="100"/>
        </p:scale>
        <p:origin x="-61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Template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calls dealership to book their car in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Capture vehicle &amp; customer data on </a:t>
            </a:r>
            <a:r>
              <a:rPr lang="en-GB" sz="1200" dirty="0" err="1" smtClean="0">
                <a:solidFill>
                  <a:schemeClr val="tx1"/>
                </a:solidFill>
              </a:rPr>
              <a:t>kerridge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Check for recalls on Elsa and VMS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Check for service plans on 1 link &amp; </a:t>
            </a:r>
            <a:r>
              <a:rPr lang="en-GB" sz="1200" dirty="0" err="1" smtClean="0">
                <a:solidFill>
                  <a:schemeClr val="tx1"/>
                </a:solidFill>
              </a:rPr>
              <a:t>Emac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="" xmlns:a16="http://schemas.microsoft.com/office/drawing/2014/main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Check DVLA for MOT information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B6FC4AA-C375-44A3-9479-2B108CA72FF6}"/>
              </a:ext>
            </a:extLst>
          </p:cNvPr>
          <p:cNvSpPr/>
          <p:nvPr/>
        </p:nvSpPr>
        <p:spPr>
          <a:xfrm>
            <a:off x="1799215" y="273622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 smtClean="0">
              <a:solidFill>
                <a:schemeClr val="tx1"/>
              </a:solidFill>
            </a:endParaRP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requested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Consent requested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Check to see if car has VWFS Extended warranty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11D2E943-70B4-4C14-B8AC-4C92B8F5362F}"/>
              </a:ext>
            </a:extLst>
          </p:cNvPr>
          <p:cNvSpPr/>
          <p:nvPr/>
        </p:nvSpPr>
        <p:spPr>
          <a:xfrm>
            <a:off x="2438199" y="419655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DMS Updated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F372801-700C-4798-8E70-FABE38151EB8}"/>
              </a:ext>
            </a:extLst>
          </p:cNvPr>
          <p:cNvSpPr/>
          <p:nvPr/>
        </p:nvSpPr>
        <p:spPr>
          <a:xfrm>
            <a:off x="4465928" y="573820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DMS Addressed for Data Held Timeline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2782211" y="525335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65D0FEB8-7447-4424-B7F9-EF4D83C848EB}"/>
              </a:ext>
            </a:extLst>
          </p:cNvPr>
          <p:cNvSpPr/>
          <p:nvPr/>
        </p:nvSpPr>
        <p:spPr>
          <a:xfrm>
            <a:off x="2531134" y="572111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to </a:t>
            </a:r>
            <a:r>
              <a:rPr lang="en-GB" sz="1200" dirty="0" smtClean="0">
                <a:solidFill>
                  <a:schemeClr val="tx1"/>
                </a:solidFill>
              </a:rPr>
              <a:t>3</a:t>
            </a:r>
            <a:r>
              <a:rPr lang="en-GB" sz="1200" baseline="30000" dirty="0" smtClean="0">
                <a:solidFill>
                  <a:schemeClr val="tx1"/>
                </a:solidFill>
              </a:rPr>
              <a:t>rd</a:t>
            </a:r>
            <a:r>
              <a:rPr lang="en-GB" sz="1200" dirty="0" smtClean="0">
                <a:solidFill>
                  <a:schemeClr val="tx1"/>
                </a:solidFill>
              </a:rPr>
              <a:t> party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="" xmlns:a16="http://schemas.microsoft.com/office/drawing/2014/main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="" xmlns:a16="http://schemas.microsoft.com/office/drawing/2014/main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Ciitnow</a:t>
            </a:r>
            <a:r>
              <a:rPr lang="en-GB" sz="1200" dirty="0" smtClean="0">
                <a:solidFill>
                  <a:schemeClr val="tx1"/>
                </a:solidFill>
              </a:rPr>
              <a:t> sent to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4" name="Arrow: Right 43">
            <a:extLst>
              <a:ext uri="{FF2B5EF4-FFF2-40B4-BE49-F238E27FC236}">
                <a16:creationId xmlns="" xmlns:a16="http://schemas.microsoft.com/office/drawing/2014/main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Diss</a:t>
            </a:r>
            <a:r>
              <a:rPr lang="en-GB" sz="1200" dirty="0" smtClean="0">
                <a:solidFill>
                  <a:schemeClr val="tx1"/>
                </a:solidFill>
              </a:rPr>
              <a:t> reports sent via Vas Odis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7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6495664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48" name="Arrow: Right 47">
            <a:extLst>
              <a:ext uri="{FF2B5EF4-FFF2-40B4-BE49-F238E27FC236}">
                <a16:creationId xmlns="" xmlns:a16="http://schemas.microsoft.com/office/drawing/2014/main" id="{86DE5380-5531-4954-8190-F077B8EDE8AA}"/>
              </a:ext>
            </a:extLst>
          </p:cNvPr>
          <p:cNvSpPr/>
          <p:nvPr/>
        </p:nvSpPr>
        <p:spPr>
          <a:xfrm rot="5400000">
            <a:off x="7988578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Arrow: Right 48">
            <a:extLst>
              <a:ext uri="{FF2B5EF4-FFF2-40B4-BE49-F238E27FC236}">
                <a16:creationId xmlns="" xmlns:a16="http://schemas.microsoft.com/office/drawing/2014/main" id="{7256964B-9E21-423E-B1A1-C91FD0117EE4}"/>
              </a:ext>
            </a:extLst>
          </p:cNvPr>
          <p:cNvSpPr/>
          <p:nvPr/>
        </p:nvSpPr>
        <p:spPr>
          <a:xfrm rot="5400000">
            <a:off x="9474761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4" name="Arrow: Right 53">
            <a:extLst>
              <a:ext uri="{FF2B5EF4-FFF2-40B4-BE49-F238E27FC236}">
                <a16:creationId xmlns="" xmlns:a16="http://schemas.microsoft.com/office/drawing/2014/main" id="{C7ABC5D4-02D6-42CB-A171-0C9E7FF8B82E}"/>
              </a:ext>
            </a:extLst>
          </p:cNvPr>
          <p:cNvSpPr/>
          <p:nvPr/>
        </p:nvSpPr>
        <p:spPr>
          <a:xfrm rot="5400000">
            <a:off x="947476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8510348-F2D3-4BA3-9381-5B2B708989EB}"/>
              </a:ext>
            </a:extLst>
          </p:cNvPr>
          <p:cNvSpPr/>
          <p:nvPr/>
        </p:nvSpPr>
        <p:spPr>
          <a:xfrm>
            <a:off x="7659562" y="42018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DMS Addressed for Data Held Timeline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16F80E06-C654-4950-93E0-68C885A0CF36}"/>
              </a:ext>
            </a:extLst>
          </p:cNvPr>
          <p:cNvSpPr/>
          <p:nvPr/>
        </p:nvSpPr>
        <p:spPr>
          <a:xfrm>
            <a:off x="9150785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</a:t>
            </a:r>
            <a:r>
              <a:rPr lang="en-GB" sz="1200" dirty="0" smtClean="0">
                <a:solidFill>
                  <a:schemeClr val="tx1"/>
                </a:solidFill>
              </a:rPr>
              <a:t>Change on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4F72C833-0F91-4E9C-A677-B72560A81751}"/>
              </a:ext>
            </a:extLst>
          </p:cNvPr>
          <p:cNvSpPr/>
          <p:nvPr/>
        </p:nvSpPr>
        <p:spPr>
          <a:xfrm>
            <a:off x="9147436" y="570991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DMS Addressed for Data Held Timeline</a:t>
            </a:r>
          </a:p>
        </p:txBody>
      </p:sp>
      <p:sp>
        <p:nvSpPr>
          <p:cNvPr id="61" name="Arrow: Right 60">
            <a:extLst>
              <a:ext uri="{FF2B5EF4-FFF2-40B4-BE49-F238E27FC236}">
                <a16:creationId xmlns="" xmlns:a16="http://schemas.microsoft.com/office/drawing/2014/main" id="{F6E9EFF5-8FE9-4F9F-8CCF-1EEB5022447F}"/>
              </a:ext>
            </a:extLst>
          </p:cNvPr>
          <p:cNvSpPr/>
          <p:nvPr/>
        </p:nvSpPr>
        <p:spPr>
          <a:xfrm rot="5400000">
            <a:off x="9474761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4" name="Arrow: Right 63">
            <a:extLst>
              <a:ext uri="{FF2B5EF4-FFF2-40B4-BE49-F238E27FC236}">
                <a16:creationId xmlns="" xmlns:a16="http://schemas.microsoft.com/office/drawing/2014/main" id="{EE427231-926F-4569-B32A-FFE9278EAF04}"/>
              </a:ext>
            </a:extLst>
          </p:cNvPr>
          <p:cNvSpPr/>
          <p:nvPr/>
        </p:nvSpPr>
        <p:spPr>
          <a:xfrm rot="5400000">
            <a:off x="7983538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5" name="Arrow: Right 64">
            <a:extLst>
              <a:ext uri="{FF2B5EF4-FFF2-40B4-BE49-F238E27FC236}">
                <a16:creationId xmlns="" xmlns:a16="http://schemas.microsoft.com/office/drawing/2014/main" id="{2A820F3D-5F8B-4687-867B-47031D631A27}"/>
              </a:ext>
            </a:extLst>
          </p:cNvPr>
          <p:cNvSpPr/>
          <p:nvPr/>
        </p:nvSpPr>
        <p:spPr>
          <a:xfrm rot="5400000">
            <a:off x="10962635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CCDB6B4E-CD92-4916-BFB2-62C28E3E04F8}"/>
              </a:ext>
            </a:extLst>
          </p:cNvPr>
          <p:cNvSpPr/>
          <p:nvPr/>
        </p:nvSpPr>
        <p:spPr>
          <a:xfrm>
            <a:off x="1063865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</a:t>
            </a:r>
          </a:p>
        </p:txBody>
      </p:sp>
      <p:sp>
        <p:nvSpPr>
          <p:cNvPr id="72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70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3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039093" y="590123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1" name="Arrow: Right 46">
            <a:extLst>
              <a:ext uri="{FF2B5EF4-FFF2-40B4-BE49-F238E27FC236}">
                <a16:creationId xmlns="" xmlns:a16="http://schemas.microsoft.com/office/drawing/2014/main" id="{EE201680-8F3D-414C-B76C-1D1D85F91D20}"/>
              </a:ext>
            </a:extLst>
          </p:cNvPr>
          <p:cNvSpPr/>
          <p:nvPr/>
        </p:nvSpPr>
        <p:spPr>
          <a:xfrm rot="5400000">
            <a:off x="5023014" y="221897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753D9E75-31C2-4B88-B6F6-7671F9878BE5}"/>
              </a:ext>
            </a:extLst>
          </p:cNvPr>
          <p:cNvSpPr/>
          <p:nvPr/>
        </p:nvSpPr>
        <p:spPr>
          <a:xfrm>
            <a:off x="4783340" y="27596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Updated Consent passed to 3</a:t>
            </a:r>
            <a:r>
              <a:rPr lang="en-GB" sz="1200" baseline="30000" dirty="0">
                <a:solidFill>
                  <a:schemeClr val="tx1"/>
                </a:solidFill>
              </a:rPr>
              <a:t>rd</a:t>
            </a:r>
            <a:r>
              <a:rPr lang="en-GB" sz="1200" dirty="0">
                <a:solidFill>
                  <a:schemeClr val="tx1"/>
                </a:solidFill>
              </a:rPr>
              <a:t> party</a:t>
            </a:r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8127</TotalTime>
  <Words>120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Template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123</cp:revision>
  <cp:lastPrinted>2018-02-22T10:22:44Z</cp:lastPrinted>
  <dcterms:created xsi:type="dcterms:W3CDTF">2012-09-04T08:39:57Z</dcterms:created>
  <dcterms:modified xsi:type="dcterms:W3CDTF">2019-01-17T10:26:38Z</dcterms:modified>
</cp:coreProperties>
</file>