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858000" cy="9144000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 varScale="1">
        <p:scale>
          <a:sx n="68" d="100"/>
          <a:sy n="68" d="100"/>
        </p:scale>
        <p:origin x="80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10/22/2020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10/22/2020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Toyota Parts Data Map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Customer wants to buy Number plates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Parts advisor captures customer data on laptop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E5490F-C833-488E-AA2A-47DD42F99CD4}"/>
              </a:ext>
            </a:extLst>
          </p:cNvPr>
          <p:cNvSpPr/>
          <p:nvPr/>
        </p:nvSpPr>
        <p:spPr>
          <a:xfrm>
            <a:off x="3211093" y="116156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Customer wants to buy a replacement key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CC7D4E-F0F7-45AA-9329-5100EF9D5B5B}"/>
              </a:ext>
            </a:extLst>
          </p:cNvPr>
          <p:cNvSpPr/>
          <p:nvPr/>
        </p:nvSpPr>
        <p:spPr>
          <a:xfrm>
            <a:off x="4702849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Parts advisor takes physical copies of customer docs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D01EA1-BF1B-46E6-95AC-5BE7262F2F7A}"/>
              </a:ext>
            </a:extLst>
          </p:cNvPr>
          <p:cNvSpPr/>
          <p:nvPr/>
        </p:nvSpPr>
        <p:spPr>
          <a:xfrm>
            <a:off x="6194605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Customer wants to order a part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FEC32F7C-0655-4C0A-9F48-298DEC7C1C61}"/>
              </a:ext>
            </a:extLst>
          </p:cNvPr>
          <p:cNvSpPr/>
          <p:nvPr/>
        </p:nvSpPr>
        <p:spPr>
          <a:xfrm rot="5400000">
            <a:off x="5021252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B6FC4AA-C375-44A3-9479-2B108CA72FF6}"/>
              </a:ext>
            </a:extLst>
          </p:cNvPr>
          <p:cNvSpPr/>
          <p:nvPr/>
        </p:nvSpPr>
        <p:spPr>
          <a:xfrm>
            <a:off x="1724910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Consent not Requested as legal requirement</a:t>
            </a:r>
          </a:p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09F9BC5-DA3A-4D12-8BBC-3F615E8C4842}"/>
              </a:ext>
            </a:extLst>
          </p:cNvPr>
          <p:cNvSpPr/>
          <p:nvPr/>
        </p:nvSpPr>
        <p:spPr>
          <a:xfrm>
            <a:off x="4697276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Not a legal requirement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Only as per manufacture guidelines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E171AB9-C5B1-4623-847E-B315BC729524}"/>
              </a:ext>
            </a:extLst>
          </p:cNvPr>
          <p:cNvSpPr/>
          <p:nvPr/>
        </p:nvSpPr>
        <p:spPr>
          <a:xfrm>
            <a:off x="768513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Parts advisor captures customer data  on DMS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4E9DAA71-32A9-48FE-9956-784F694899E2}"/>
              </a:ext>
            </a:extLst>
          </p:cNvPr>
          <p:cNvSpPr/>
          <p:nvPr/>
        </p:nvSpPr>
        <p:spPr>
          <a:xfrm rot="5400000">
            <a:off x="5021252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A27238A8-D930-458B-9833-2009B66221AE}"/>
              </a:ext>
            </a:extLst>
          </p:cNvPr>
          <p:cNvSpPr/>
          <p:nvPr/>
        </p:nvSpPr>
        <p:spPr>
          <a:xfrm rot="5400000">
            <a:off x="2048886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1D2E943-70B4-4C14-B8AC-4C92B8F5362F}"/>
              </a:ext>
            </a:extLst>
          </p:cNvPr>
          <p:cNvSpPr/>
          <p:nvPr/>
        </p:nvSpPr>
        <p:spPr>
          <a:xfrm>
            <a:off x="1724910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Data can’t be accessed for marketing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BCA0D61-3DBF-4248-8E03-344ABE4C86C8}"/>
              </a:ext>
            </a:extLst>
          </p:cNvPr>
          <p:cNvSpPr/>
          <p:nvPr/>
        </p:nvSpPr>
        <p:spPr>
          <a:xfrm>
            <a:off x="4697276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Copies stored in file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114F79F-4863-4543-8377-A9503980BA72}"/>
              </a:ext>
            </a:extLst>
          </p:cNvPr>
          <p:cNvSpPr/>
          <p:nvPr/>
        </p:nvSpPr>
        <p:spPr>
          <a:xfrm>
            <a:off x="1718179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Laptop is password protected</a:t>
            </a: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1A7198F9-B791-48CA-9B6A-258E48F59C73}"/>
              </a:ext>
            </a:extLst>
          </p:cNvPr>
          <p:cNvSpPr/>
          <p:nvPr/>
        </p:nvSpPr>
        <p:spPr>
          <a:xfrm>
            <a:off x="7353870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86DE5380-5531-4954-8190-F077B8EDE8AA}"/>
              </a:ext>
            </a:extLst>
          </p:cNvPr>
          <p:cNvSpPr/>
          <p:nvPr/>
        </p:nvSpPr>
        <p:spPr>
          <a:xfrm rot="5400000">
            <a:off x="7988578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1D9809B-16B1-420C-8F91-6E27FD2F708C}"/>
              </a:ext>
            </a:extLst>
          </p:cNvPr>
          <p:cNvSpPr/>
          <p:nvPr/>
        </p:nvSpPr>
        <p:spPr>
          <a:xfrm>
            <a:off x="7664602" y="270481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Details are only stored while transaction is ongoing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8510348-F2D3-4BA3-9381-5B2B708989EB}"/>
              </a:ext>
            </a:extLst>
          </p:cNvPr>
          <p:cNvSpPr/>
          <p:nvPr/>
        </p:nvSpPr>
        <p:spPr>
          <a:xfrm>
            <a:off x="7659562" y="420185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Deleted via </a:t>
            </a:r>
            <a:r>
              <a:rPr lang="en-GB" sz="1200" dirty="0" err="1">
                <a:solidFill>
                  <a:schemeClr val="tx1"/>
                </a:solidFill>
              </a:rPr>
              <a:t>dms</a:t>
            </a:r>
            <a:r>
              <a:rPr lang="en-GB" sz="1200" dirty="0">
                <a:solidFill>
                  <a:schemeClr val="tx1"/>
                </a:solidFill>
              </a:rPr>
              <a:t> once concluded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F72C833-0F91-4E9C-A677-B72560A81751}"/>
              </a:ext>
            </a:extLst>
          </p:cNvPr>
          <p:cNvSpPr/>
          <p:nvPr/>
        </p:nvSpPr>
        <p:spPr>
          <a:xfrm>
            <a:off x="4721352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Data can’t be accessed for marketing</a:t>
            </a:r>
          </a:p>
        </p:txBody>
      </p:sp>
      <p:sp>
        <p:nvSpPr>
          <p:cNvPr id="60" name="Arrow: Right 59">
            <a:extLst>
              <a:ext uri="{FF2B5EF4-FFF2-40B4-BE49-F238E27FC236}">
                <a16:creationId xmlns:a16="http://schemas.microsoft.com/office/drawing/2014/main" id="{47A21686-7EBA-4B06-9C93-38277B8C490D}"/>
              </a:ext>
            </a:extLst>
          </p:cNvPr>
          <p:cNvSpPr/>
          <p:nvPr/>
        </p:nvSpPr>
        <p:spPr>
          <a:xfrm rot="5400000">
            <a:off x="7983539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1" name="Arrow: Right 60">
            <a:extLst>
              <a:ext uri="{FF2B5EF4-FFF2-40B4-BE49-F238E27FC236}">
                <a16:creationId xmlns:a16="http://schemas.microsoft.com/office/drawing/2014/main" id="{F6E9EFF5-8FE9-4F9F-8CCF-1EEB5022447F}"/>
              </a:ext>
            </a:extLst>
          </p:cNvPr>
          <p:cNvSpPr/>
          <p:nvPr/>
        </p:nvSpPr>
        <p:spPr>
          <a:xfrm rot="5400000">
            <a:off x="5034595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197E4B4-C187-446F-BB86-7ECA8F10BE99}"/>
              </a:ext>
            </a:extLst>
          </p:cNvPr>
          <p:cNvSpPr/>
          <p:nvPr/>
        </p:nvSpPr>
        <p:spPr>
          <a:xfrm>
            <a:off x="7659562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Data can’t be accessed for marketing</a:t>
            </a:r>
          </a:p>
        </p:txBody>
      </p:sp>
      <p:sp>
        <p:nvSpPr>
          <p:cNvPr id="64" name="Arrow: Right 63">
            <a:extLst>
              <a:ext uri="{FF2B5EF4-FFF2-40B4-BE49-F238E27FC236}">
                <a16:creationId xmlns:a16="http://schemas.microsoft.com/office/drawing/2014/main" id="{EE427231-926F-4569-B32A-FFE9278EAF04}"/>
              </a:ext>
            </a:extLst>
          </p:cNvPr>
          <p:cNvSpPr/>
          <p:nvPr/>
        </p:nvSpPr>
        <p:spPr>
          <a:xfrm rot="5400000">
            <a:off x="7983538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8558</TotalTime>
  <Words>100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Toyota Parts Data Map</vt:lpstr>
    </vt:vector>
  </TitlesOfParts>
  <Company>ASE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Adrian Layfield</cp:lastModifiedBy>
  <cp:revision>121</cp:revision>
  <dcterms:created xsi:type="dcterms:W3CDTF">2012-09-04T08:39:57Z</dcterms:created>
  <dcterms:modified xsi:type="dcterms:W3CDTF">2020-10-22T13:45:29Z</dcterms:modified>
</cp:coreProperties>
</file>