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8" r:id="rId2"/>
  </p:sldIdLst>
  <p:sldSz cx="12192000" cy="6858000"/>
  <p:notesSz cx="6797675" cy="9926638"/>
  <p:defaultTextStyle>
    <a:defPPr>
      <a:defRPr lang="en-US"/>
    </a:defPPr>
    <a:lvl1pPr marL="0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70"/>
    <a:srgbClr val="E98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94688" autoAdjust="0"/>
  </p:normalViewPr>
  <p:slideViewPr>
    <p:cSldViewPr>
      <p:cViewPr>
        <p:scale>
          <a:sx n="130" d="100"/>
          <a:sy n="130" d="100"/>
        </p:scale>
        <p:origin x="186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Bembridge" userId="3f77e243bc17137f" providerId="LiveId" clId="{84045C94-F70F-4DC0-8D62-9EAF192877FE}"/>
    <pc:docChg chg="delSld">
      <pc:chgData name="Duncan Bembridge" userId="3f77e243bc17137f" providerId="LiveId" clId="{84045C94-F70F-4DC0-8D62-9EAF192877FE}" dt="2017-11-01T13:42:09.494" v="0" actId="2696"/>
      <pc:docMkLst>
        <pc:docMk/>
      </pc:docMkLst>
      <pc:sldChg chg="del">
        <pc:chgData name="Duncan Bembridge" userId="3f77e243bc17137f" providerId="LiveId" clId="{84045C94-F70F-4DC0-8D62-9EAF192877FE}" dt="2017-11-01T13:42:09.494" v="0" actId="2696"/>
        <pc:sldMkLst>
          <pc:docMk/>
          <pc:sldMk cId="0" sldId="25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56E52-7D3A-4813-926F-1F5EE6A3792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15112-4D5E-4BF1-8AC4-72C3C72C9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835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30FF3D-1B75-40CD-8E93-7EDD1BC628EE}" type="datetimeFigureOut">
              <a:rPr lang="en-US" smtClean="0"/>
              <a:pPr/>
              <a:t>2/21/2018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9230C-A415-4F25-80C7-50DB92FE092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7412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797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955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3932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1909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887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863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5841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3818" algn="l" defTabSz="995955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713" y="793119"/>
            <a:ext cx="10600038" cy="7124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1141" y="2102295"/>
            <a:ext cx="10545610" cy="2500312"/>
          </a:xfrm>
        </p:spPr>
        <p:txBody>
          <a:bodyPr/>
          <a:lstStyle>
            <a:lvl1pPr>
              <a:defRPr sz="3323">
                <a:solidFill>
                  <a:schemeClr val="bg1"/>
                </a:solidFill>
              </a:defRPr>
            </a:lvl1pPr>
            <a:lvl2pPr>
              <a:buNone/>
              <a:defRPr/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 sz="2708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726313 ASE 190.5x2542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585069" y="1796133"/>
            <a:ext cx="11008255" cy="27783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585070" y="1081751"/>
            <a:ext cx="10793222" cy="5357850"/>
          </a:xfrm>
        </p:spPr>
        <p:txBody>
          <a:bodyPr/>
          <a:lstStyle>
            <a:lvl1pPr>
              <a:defRPr sz="3323"/>
            </a:lvl1pPr>
            <a:lvl5pPr>
              <a:defRPr sz="1846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"/>
          </p:nvPr>
        </p:nvSpPr>
        <p:spPr>
          <a:xfrm>
            <a:off x="959410" y="2906579"/>
            <a:ext cx="10363200" cy="1500781"/>
          </a:xfrm>
        </p:spPr>
        <p:txBody>
          <a:bodyPr anchor="b"/>
          <a:lstStyle>
            <a:lvl1pPr marL="0" indent="0">
              <a:buNone/>
              <a:defRPr sz="2708">
                <a:solidFill>
                  <a:schemeClr val="tx1">
                    <a:tint val="75000"/>
                  </a:schemeClr>
                </a:solidFill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0"/>
          </p:nvPr>
        </p:nvSpPr>
        <p:spPr>
          <a:xfrm>
            <a:off x="959410" y="4448500"/>
            <a:ext cx="10363200" cy="150078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5416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612910" indent="0">
              <a:buNone/>
              <a:defRPr sz="2462">
                <a:solidFill>
                  <a:schemeClr val="tx1">
                    <a:tint val="75000"/>
                  </a:schemeClr>
                </a:solidFill>
              </a:defRPr>
            </a:lvl2pPr>
            <a:lvl3pPr marL="1225821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3pPr>
            <a:lvl4pPr marL="183873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4pPr>
            <a:lvl5pPr marL="245164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5pPr>
            <a:lvl6pPr marL="306455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6pPr>
            <a:lvl7pPr marL="3677462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7pPr>
            <a:lvl8pPr marL="429037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8pPr>
            <a:lvl9pPr marL="4903283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65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5069" y="1030725"/>
            <a:ext cx="5214254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64037" y="1030725"/>
            <a:ext cx="5442895" cy="5408877"/>
          </a:xfrm>
        </p:spPr>
        <p:txBody>
          <a:bodyPr/>
          <a:lstStyle>
            <a:lvl1pPr>
              <a:defRPr sz="3323"/>
            </a:lvl1pPr>
            <a:lvl2pPr>
              <a:defRPr sz="3200"/>
            </a:lvl2pPr>
            <a:lvl3pPr>
              <a:defRPr sz="2708"/>
            </a:lvl3pPr>
            <a:lvl4pPr>
              <a:defRPr sz="2462"/>
            </a:lvl4pPr>
            <a:lvl5pPr>
              <a:defRPr sz="2462"/>
            </a:lvl5pPr>
            <a:lvl6pPr>
              <a:defRPr sz="2462"/>
            </a:lvl6pPr>
            <a:lvl7pPr>
              <a:defRPr sz="2462"/>
            </a:lvl7pPr>
            <a:lvl8pPr>
              <a:defRPr sz="2462"/>
            </a:lvl8pPr>
            <a:lvl9pPr>
              <a:defRPr sz="2462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6713" y="1357301"/>
            <a:ext cx="10736111" cy="5082301"/>
          </a:xfrm>
        </p:spPr>
        <p:txBody>
          <a:bodyPr>
            <a:normAutofit/>
          </a:bodyPr>
          <a:lstStyle>
            <a:lvl1pPr marL="0" indent="0" algn="ctr">
              <a:buNone/>
              <a:defRPr sz="3323">
                <a:solidFill>
                  <a:schemeClr val="tx1">
                    <a:tint val="75000"/>
                  </a:schemeClr>
                </a:solidFill>
              </a:defRPr>
            </a:lvl1pPr>
            <a:lvl2pPr marL="612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58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51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64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77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903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9032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726313 ASE 190.5x2543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496" y="-44999"/>
            <a:ext cx="12316992" cy="6947999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4888" y="163263"/>
            <a:ext cx="8775745" cy="654032"/>
          </a:xfrm>
          <a:prstGeom prst="rect">
            <a:avLst/>
          </a:prstGeom>
        </p:spPr>
        <p:txBody>
          <a:bodyPr vert="horz" lIns="99597" tIns="49797" rIns="99597" bIns="49797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3106" y="1030726"/>
            <a:ext cx="10885791" cy="5408877"/>
          </a:xfrm>
          <a:prstGeom prst="rect">
            <a:avLst/>
          </a:prstGeom>
        </p:spPr>
        <p:txBody>
          <a:bodyPr vert="horz" lIns="99597" tIns="49797" rIns="99597" bIns="4979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5" r:id="rId4"/>
    <p:sldLayoutId id="2147483664" r:id="rId5"/>
    <p:sldLayoutId id="2147483649" r:id="rId6"/>
  </p:sldLayoutIdLst>
  <p:hf hdr="0" ftr="0" dt="0"/>
  <p:txStyles>
    <p:titleStyle>
      <a:lvl1pPr algn="l" defTabSz="1225821" rtl="0" eaLnBrk="1" latinLnBrk="0" hangingPunct="1">
        <a:spcBef>
          <a:spcPct val="0"/>
        </a:spcBef>
        <a:buNone/>
        <a:defRPr sz="3692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9683" indent="-459683" algn="l" defTabSz="1225821" rtl="0" eaLnBrk="1" latinLnBrk="0" hangingPunct="1">
        <a:spcBef>
          <a:spcPct val="20000"/>
        </a:spcBef>
        <a:buFont typeface="Arial" pitchFamily="34" charset="0"/>
        <a:buChar char="•"/>
        <a:defRPr sz="4431" kern="1200">
          <a:solidFill>
            <a:schemeClr val="tx1"/>
          </a:solidFill>
          <a:latin typeface="+mn-lt"/>
          <a:ea typeface="+mn-ea"/>
          <a:cs typeface="+mn-cs"/>
        </a:defRPr>
      </a:lvl1pPr>
      <a:lvl2pPr marL="995979" indent="-383068" algn="l" defTabSz="1225821" rtl="0" eaLnBrk="1" latinLnBrk="0" hangingPunct="1">
        <a:spcBef>
          <a:spcPct val="20000"/>
        </a:spcBef>
        <a:buFont typeface="Arial" pitchFamily="34" charset="0"/>
        <a:buChar char="–"/>
        <a:defRPr sz="3815" kern="1200">
          <a:solidFill>
            <a:schemeClr val="tx1"/>
          </a:solidFill>
          <a:latin typeface="+mn-lt"/>
          <a:ea typeface="+mn-ea"/>
          <a:cs typeface="+mn-cs"/>
        </a:defRPr>
      </a:lvl2pPr>
      <a:lvl3pPr marL="1532276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45187" indent="-306454" algn="l" defTabSz="1225821" rtl="0" eaLnBrk="1" latinLnBrk="0" hangingPunct="1">
        <a:spcBef>
          <a:spcPct val="20000"/>
        </a:spcBef>
        <a:buFont typeface="Arial" pitchFamily="34" charset="0"/>
        <a:buChar char="–"/>
        <a:defRPr sz="2708" kern="1200">
          <a:solidFill>
            <a:schemeClr val="tx1"/>
          </a:solidFill>
          <a:latin typeface="+mn-lt"/>
          <a:ea typeface="+mn-ea"/>
          <a:cs typeface="+mn-cs"/>
        </a:defRPr>
      </a:lvl4pPr>
      <a:lvl5pPr marL="2758096" indent="-306454" algn="l" defTabSz="1225821" rtl="0" eaLnBrk="1" latinLnBrk="0" hangingPunct="1">
        <a:spcBef>
          <a:spcPct val="20000"/>
        </a:spcBef>
        <a:buFont typeface="Arial" pitchFamily="34" charset="0"/>
        <a:buChar char="»"/>
        <a:defRPr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337100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6pPr>
      <a:lvl7pPr marL="3983917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7pPr>
      <a:lvl8pPr marL="459682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8pPr>
      <a:lvl9pPr marL="5209739" indent="-306454" algn="l" defTabSz="1225821" rtl="0" eaLnBrk="1" latinLnBrk="0" hangingPunct="1">
        <a:spcBef>
          <a:spcPct val="20000"/>
        </a:spcBef>
        <a:buFont typeface="Arial" pitchFamily="34" charset="0"/>
        <a:buChar char="•"/>
        <a:defRPr sz="270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1pPr>
      <a:lvl2pPr marL="612910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2pPr>
      <a:lvl3pPr marL="1225821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3pPr>
      <a:lvl4pPr marL="183873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45164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6455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77462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9037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903283" algn="l" defTabSz="1225821" rtl="0" eaLnBrk="1" latinLnBrk="0" hangingPunct="1"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7B7A4D6E-EEA2-4E3A-BEDE-CCC84551D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Data </a:t>
            </a:r>
            <a:r>
              <a:rPr lang="en-GB" dirty="0" smtClean="0"/>
              <a:t>Map Customer 1 link fleet booking</a:t>
            </a:r>
            <a:endParaRPr lang="en-GB" dirty="0"/>
          </a:p>
        </p:txBody>
      </p:sp>
      <p:sp>
        <p:nvSpPr>
          <p:cNvPr id="10" name="Arrow: Right 9">
            <a:extLst>
              <a:ext uri="{FF2B5EF4-FFF2-40B4-BE49-F238E27FC236}">
                <a16:creationId xmlns="" xmlns:a16="http://schemas.microsoft.com/office/drawing/2014/main" id="{F7697BA2-C7AD-4556-9755-1961ABE32CCB}"/>
              </a:ext>
            </a:extLst>
          </p:cNvPr>
          <p:cNvSpPr/>
          <p:nvPr/>
        </p:nvSpPr>
        <p:spPr>
          <a:xfrm>
            <a:off x="1385143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1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2879215" y="1448780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7" name="Arrow: Right 16">
            <a:extLst>
              <a:ext uri="{FF2B5EF4-FFF2-40B4-BE49-F238E27FC236}">
                <a16:creationId xmlns="" xmlns:a16="http://schemas.microsoft.com/office/drawing/2014/main" id="{E82A7FCC-A884-42DF-BE1E-907B50D8C534}"/>
              </a:ext>
            </a:extLst>
          </p:cNvPr>
          <p:cNvSpPr/>
          <p:nvPr/>
        </p:nvSpPr>
        <p:spPr>
          <a:xfrm rot="5400000">
            <a:off x="2042155" y="289987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3558768" y="2822811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5" name="Arrow: Right 24">
            <a:extLst>
              <a:ext uri="{FF2B5EF4-FFF2-40B4-BE49-F238E27FC236}">
                <a16:creationId xmlns="" xmlns:a16="http://schemas.microsoft.com/office/drawing/2014/main" id="{B7B2B45F-91EA-46E7-B543-5746C44043EA}"/>
              </a:ext>
            </a:extLst>
          </p:cNvPr>
          <p:cNvSpPr/>
          <p:nvPr/>
        </p:nvSpPr>
        <p:spPr>
          <a:xfrm rot="5400000">
            <a:off x="2042155" y="4428692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46" name="Arrow: Right 45">
            <a:extLst>
              <a:ext uri="{FF2B5EF4-FFF2-40B4-BE49-F238E27FC236}">
                <a16:creationId xmlns="" xmlns:a16="http://schemas.microsoft.com/office/drawing/2014/main" id="{AB17747B-1E93-4A0D-862D-E437DA074903}"/>
              </a:ext>
            </a:extLst>
          </p:cNvPr>
          <p:cNvSpPr/>
          <p:nvPr/>
        </p:nvSpPr>
        <p:spPr>
          <a:xfrm rot="5400000">
            <a:off x="3567687" y="4329100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2" name="TextBox 1"/>
          <p:cNvSpPr txBox="1"/>
          <p:nvPr/>
        </p:nvSpPr>
        <p:spPr>
          <a:xfrm>
            <a:off x="1764334" y="1290114"/>
            <a:ext cx="110205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Service </a:t>
            </a:r>
            <a:r>
              <a:rPr lang="en-GB" sz="1000" dirty="0" smtClean="0"/>
              <a:t>front counter staff captures </a:t>
            </a:r>
            <a:r>
              <a:rPr lang="en-GB" sz="1000" dirty="0" smtClean="0"/>
              <a:t>customer data </a:t>
            </a:r>
            <a:r>
              <a:rPr lang="en-GB" sz="1000" dirty="0" smtClean="0"/>
              <a:t>from 1link portal and creates job card</a:t>
            </a:r>
            <a:endParaRPr lang="en-GB" sz="1000" dirty="0"/>
          </a:p>
        </p:txBody>
      </p:sp>
      <p:sp>
        <p:nvSpPr>
          <p:cNvPr id="3" name="TextBox 2"/>
          <p:cNvSpPr txBox="1"/>
          <p:nvPr/>
        </p:nvSpPr>
        <p:spPr>
          <a:xfrm>
            <a:off x="3205993" y="1475320"/>
            <a:ext cx="10801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Job card printed with all customer </a:t>
            </a:r>
          </a:p>
          <a:p>
            <a:r>
              <a:rPr lang="en-GB" sz="1000" dirty="0"/>
              <a:t>details on</a:t>
            </a:r>
            <a:endParaRPr lang="en-GB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740302" y="3568805"/>
            <a:ext cx="110205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Consent </a:t>
            </a:r>
          </a:p>
          <a:p>
            <a:r>
              <a:rPr lang="en-GB" sz="1000" dirty="0" smtClean="0"/>
              <a:t>Requested from customer</a:t>
            </a:r>
            <a:endParaRPr lang="en-GB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1846494" y="5037681"/>
            <a:ext cx="9377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1 link booking sheet held with job card and on 1link portal</a:t>
            </a:r>
            <a:endParaRPr lang="en-GB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3206066" y="5114625"/>
            <a:ext cx="115529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Hard Copy kept in </a:t>
            </a:r>
            <a:r>
              <a:rPr lang="en-GB" sz="1000" dirty="0" err="1" smtClean="0"/>
              <a:t>dept</a:t>
            </a:r>
            <a:r>
              <a:rPr lang="en-GB" sz="1000" dirty="0" smtClean="0"/>
              <a:t> for 7 </a:t>
            </a:r>
            <a:r>
              <a:rPr lang="en-GB" sz="1000" dirty="0" smtClean="0"/>
              <a:t>year or 12 if warranty</a:t>
            </a:r>
            <a:endParaRPr lang="en-GB" sz="1000" dirty="0" smtClean="0"/>
          </a:p>
          <a:p>
            <a:r>
              <a:rPr lang="en-GB" sz="1000" dirty="0" smtClean="0"/>
              <a:t>History stored on </a:t>
            </a:r>
            <a:r>
              <a:rPr lang="en-GB" sz="1000" dirty="0" smtClean="0"/>
              <a:t>1link portal server</a:t>
            </a:r>
            <a:endParaRPr lang="en-GB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3168407" y="3603552"/>
            <a:ext cx="11552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Signed consent given by customer</a:t>
            </a:r>
            <a:endParaRPr lang="en-GB" sz="1000" dirty="0"/>
          </a:p>
        </p:txBody>
      </p:sp>
      <p:sp>
        <p:nvSpPr>
          <p:cNvPr id="16" name="Arrow: Right 10">
            <a:extLst>
              <a:ext uri="{FF2B5EF4-FFF2-40B4-BE49-F238E27FC236}">
                <a16:creationId xmlns="" xmlns:a16="http://schemas.microsoft.com/office/drawing/2014/main" id="{B08168D8-971C-4924-8F18-A38E19944FC9}"/>
              </a:ext>
            </a:extLst>
          </p:cNvPr>
          <p:cNvSpPr/>
          <p:nvPr/>
        </p:nvSpPr>
        <p:spPr>
          <a:xfrm>
            <a:off x="4345658" y="1454437"/>
            <a:ext cx="252000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2" name="TextBox 11"/>
          <p:cNvSpPr txBox="1"/>
          <p:nvPr/>
        </p:nvSpPr>
        <p:spPr>
          <a:xfrm>
            <a:off x="4847959" y="1321432"/>
            <a:ext cx="108012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Job card prep  completed and filed ready for  appointment date</a:t>
            </a:r>
            <a:endParaRPr lang="en-GB" sz="1000" dirty="0"/>
          </a:p>
        </p:txBody>
      </p:sp>
      <p:sp>
        <p:nvSpPr>
          <p:cNvPr id="19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88992" y="2793028"/>
            <a:ext cx="398053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3" name="TextBox 12"/>
          <p:cNvSpPr txBox="1"/>
          <p:nvPr/>
        </p:nvSpPr>
        <p:spPr>
          <a:xfrm>
            <a:off x="4934782" y="3295914"/>
            <a:ext cx="1080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Job completed and paperwork filed in managers office</a:t>
            </a:r>
            <a:endParaRPr lang="en-GB" sz="1000" dirty="0"/>
          </a:p>
        </p:txBody>
      </p:sp>
      <p:sp>
        <p:nvSpPr>
          <p:cNvPr id="20" name="Arrow: Right 17">
            <a:extLst>
              <a:ext uri="{FF2B5EF4-FFF2-40B4-BE49-F238E27FC236}">
                <a16:creationId xmlns="" xmlns:a16="http://schemas.microsoft.com/office/drawing/2014/main" id="{4D8E686B-6816-4C51-9430-F9189D88B497}"/>
              </a:ext>
            </a:extLst>
          </p:cNvPr>
          <p:cNvSpPr/>
          <p:nvPr/>
        </p:nvSpPr>
        <p:spPr>
          <a:xfrm rot="5400000">
            <a:off x="5171995" y="4303665"/>
            <a:ext cx="432048" cy="360040"/>
          </a:xfrm>
          <a:prstGeom prst="rightArrow">
            <a:avLst/>
          </a:prstGeom>
          <a:solidFill>
            <a:srgbClr val="E98300"/>
          </a:solidFill>
          <a:ln>
            <a:solidFill>
              <a:srgbClr val="E98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/>
          </a:p>
        </p:txBody>
      </p:sp>
      <p:sp>
        <p:nvSpPr>
          <p:cNvPr id="14" name="TextBox 13"/>
          <p:cNvSpPr txBox="1"/>
          <p:nvPr/>
        </p:nvSpPr>
        <p:spPr>
          <a:xfrm>
            <a:off x="4905220" y="5114625"/>
            <a:ext cx="104411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Information held for 7 years or 12 if warranty in locked secure location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17865276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8142</TotalTime>
  <Words>99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Data Map Customer 1 link fleet booking</vt:lpstr>
    </vt:vector>
  </TitlesOfParts>
  <Company>ASE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ASE</dc:creator>
  <cp:lastModifiedBy>Default</cp:lastModifiedBy>
  <cp:revision>126</cp:revision>
  <cp:lastPrinted>2018-02-08T15:43:55Z</cp:lastPrinted>
  <dcterms:created xsi:type="dcterms:W3CDTF">2012-09-04T08:39:57Z</dcterms:created>
  <dcterms:modified xsi:type="dcterms:W3CDTF">2018-02-21T13:55:16Z</dcterms:modified>
</cp:coreProperties>
</file>