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 for Customer booking loan car on Coopers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</a:t>
            </a:r>
            <a:r>
              <a:rPr lang="en-GB" sz="1000" dirty="0" smtClean="0"/>
              <a:t>front counter</a:t>
            </a:r>
            <a:endParaRPr lang="en-GB" sz="1000" dirty="0" smtClean="0"/>
          </a:p>
          <a:p>
            <a:r>
              <a:rPr lang="en-GB" sz="1000" dirty="0" smtClean="0"/>
              <a:t>Captures customer data on </a:t>
            </a:r>
            <a:r>
              <a:rPr lang="en-GB" sz="1000" dirty="0" smtClean="0"/>
              <a:t>Coopers </a:t>
            </a:r>
            <a:r>
              <a:rPr lang="en-GB" sz="1000" dirty="0" smtClean="0"/>
              <a:t> </a:t>
            </a:r>
            <a:r>
              <a:rPr lang="en-GB" sz="1000" dirty="0" smtClean="0"/>
              <a:t>system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of loan car agreement printed </a:t>
            </a:r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4221088"/>
            <a:ext cx="937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 kept at dealer/Info held on </a:t>
            </a:r>
            <a:r>
              <a:rPr lang="en-GB" sz="1000" dirty="0" smtClean="0"/>
              <a:t>Coopers </a:t>
            </a:r>
            <a:r>
              <a:rPr lang="en-GB" sz="1000" dirty="0" smtClean="0"/>
              <a:t>web </a:t>
            </a:r>
            <a:r>
              <a:rPr lang="en-GB" sz="1000" dirty="0" smtClean="0"/>
              <a:t>server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7 </a:t>
            </a:r>
            <a:r>
              <a:rPr lang="en-GB" sz="1000" dirty="0" smtClean="0"/>
              <a:t>year or 12 if warranty</a:t>
            </a:r>
            <a:endParaRPr lang="en-GB" sz="1000" dirty="0" smtClean="0"/>
          </a:p>
          <a:p>
            <a:r>
              <a:rPr lang="en-GB" sz="1000" dirty="0" smtClean="0"/>
              <a:t>History stored on </a:t>
            </a:r>
            <a:r>
              <a:rPr lang="en-GB" sz="1000" dirty="0" smtClean="0"/>
              <a:t>Coopers</a:t>
            </a:r>
            <a:r>
              <a:rPr lang="en-GB" sz="1000" dirty="0" smtClean="0"/>
              <a:t>  </a:t>
            </a:r>
            <a:r>
              <a:rPr lang="en-GB" sz="1000" dirty="0" smtClean="0"/>
              <a:t>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  <a:endParaRPr lang="en-GB" sz="1000" dirty="0"/>
          </a:p>
        </p:txBody>
      </p:sp>
      <p:sp>
        <p:nvSpPr>
          <p:cNvPr id="16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4345658" y="1454437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4799856" y="1276093"/>
            <a:ext cx="10801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Agreement attached to </a:t>
            </a:r>
            <a:r>
              <a:rPr lang="en-GB" sz="1000" dirty="0" err="1" smtClean="0"/>
              <a:t>jobcard</a:t>
            </a:r>
            <a:r>
              <a:rPr lang="en-GB" sz="1000" dirty="0" smtClean="0"/>
              <a:t> and stored in secure workshop rack</a:t>
            </a:r>
            <a:endParaRPr lang="en-GB" sz="1000" dirty="0"/>
          </a:p>
        </p:txBody>
      </p:sp>
      <p:sp>
        <p:nvSpPr>
          <p:cNvPr id="19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123892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4871864" y="2725947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/>
              <a:t>Jobcard</a:t>
            </a:r>
            <a:r>
              <a:rPr lang="en-GB" sz="1000" dirty="0" smtClean="0"/>
              <a:t> filed in managers office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113411" y="3737438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4907868" y="4232741"/>
            <a:ext cx="10441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store for 7 years  </a:t>
            </a:r>
            <a:r>
              <a:rPr lang="en-GB" sz="1000" dirty="0" smtClean="0"/>
              <a:t>12 if warranty in locked secure </a:t>
            </a:r>
            <a:r>
              <a:rPr lang="en-GB" sz="1000" dirty="0" smtClean="0"/>
              <a:t>location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8136</TotalTime>
  <Words>86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 for Customer booking loan car on Coopers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Default</cp:lastModifiedBy>
  <cp:revision>125</cp:revision>
  <cp:lastPrinted>2018-02-08T15:43:55Z</cp:lastPrinted>
  <dcterms:created xsi:type="dcterms:W3CDTF">2012-09-04T08:39:57Z</dcterms:created>
  <dcterms:modified xsi:type="dcterms:W3CDTF">2018-02-21T13:27:58Z</dcterms:modified>
</cp:coreProperties>
</file>