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for Customer booking loan car on Coopers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</a:t>
            </a:r>
            <a:r>
              <a:rPr lang="en-GB" sz="1000" dirty="0" smtClean="0"/>
              <a:t>front counter</a:t>
            </a:r>
            <a:endParaRPr lang="en-GB" sz="1000" dirty="0" smtClean="0"/>
          </a:p>
          <a:p>
            <a:r>
              <a:rPr lang="en-GB" sz="1000" dirty="0" smtClean="0"/>
              <a:t>Captures customer data on </a:t>
            </a:r>
            <a:r>
              <a:rPr lang="en-GB" sz="1000" dirty="0" smtClean="0"/>
              <a:t>Coopers </a:t>
            </a:r>
            <a:r>
              <a:rPr lang="en-GB" sz="1000" dirty="0" smtClean="0"/>
              <a:t> </a:t>
            </a:r>
            <a:r>
              <a:rPr lang="en-GB" sz="1000" dirty="0" smtClean="0"/>
              <a:t>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of loan car agreement printed 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</a:t>
            </a:r>
            <a:r>
              <a:rPr lang="en-GB" sz="1000" dirty="0" smtClean="0"/>
              <a:t>Coopers </a:t>
            </a:r>
            <a:r>
              <a:rPr lang="en-GB" sz="1000" dirty="0" smtClean="0"/>
              <a:t>web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</a:t>
            </a:r>
            <a:r>
              <a:rPr lang="en-GB" sz="1000" dirty="0" smtClean="0"/>
              <a:t>year or 12 if warranty</a:t>
            </a:r>
            <a:endParaRPr lang="en-GB" sz="1000" dirty="0" smtClean="0"/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Coopers</a:t>
            </a:r>
            <a:r>
              <a:rPr lang="en-GB" sz="1000" dirty="0" smtClean="0"/>
              <a:t> 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799856" y="1276093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Agreement attached to </a:t>
            </a:r>
            <a:r>
              <a:rPr lang="en-GB" sz="1000" dirty="0" err="1" smtClean="0"/>
              <a:t>jobcard</a:t>
            </a:r>
            <a:r>
              <a:rPr lang="en-GB" sz="1000" dirty="0" smtClean="0"/>
              <a:t> and stored in secure workshop rack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23892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71864" y="272594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Jobcard</a:t>
            </a:r>
            <a:r>
              <a:rPr lang="en-GB" sz="1000" dirty="0" smtClean="0"/>
              <a:t> filed in managers office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13411" y="373743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7868" y="4232741"/>
            <a:ext cx="10441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 for 7 years  </a:t>
            </a:r>
            <a:r>
              <a:rPr lang="en-GB" sz="1000" dirty="0" smtClean="0"/>
              <a:t>12 if warranty in locked secure </a:t>
            </a:r>
            <a:r>
              <a:rPr lang="en-GB" sz="1000" dirty="0" smtClean="0"/>
              <a:t>location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8136</TotalTime>
  <Words>86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for Customer booking loan car on Coopers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125</cp:revision>
  <cp:lastPrinted>2018-02-08T15:43:55Z</cp:lastPrinted>
  <dcterms:created xsi:type="dcterms:W3CDTF">2012-09-04T08:39:57Z</dcterms:created>
  <dcterms:modified xsi:type="dcterms:W3CDTF">2018-02-21T13:27:58Z</dcterms:modified>
</cp:coreProperties>
</file>