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</a:t>
            </a:r>
            <a:r>
              <a:rPr lang="en-GB" dirty="0" err="1" smtClean="0"/>
              <a:t>Emac</a:t>
            </a:r>
            <a:r>
              <a:rPr lang="en-GB" dirty="0" smtClean="0"/>
              <a:t> service plan system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31218" y="119832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6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counter staff capture customer information on </a:t>
            </a:r>
            <a:r>
              <a:rPr lang="en-GB" sz="1000" dirty="0" err="1" smtClean="0"/>
              <a:t>Emac</a:t>
            </a:r>
            <a:r>
              <a:rPr lang="en-GB" sz="1000" dirty="0" smtClean="0"/>
              <a:t> website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agrees to purchase service plan and plan is sold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59315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held at dealership and held on </a:t>
            </a:r>
            <a:r>
              <a:rPr lang="en-GB" sz="1000" dirty="0" err="1" smtClean="0"/>
              <a:t>Emac</a:t>
            </a:r>
            <a:r>
              <a:rPr lang="en-GB" sz="1000" dirty="0" smtClean="0"/>
              <a:t> 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year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err="1" smtClean="0"/>
              <a:t>Emac</a:t>
            </a:r>
            <a:r>
              <a:rPr lang="en-GB" sz="1000" dirty="0" smtClean="0"/>
              <a:t>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799856" y="1276093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plan paperwork completed and filed in managers office. 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13411" y="373743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907868" y="4232741"/>
            <a:ext cx="1044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</a:t>
            </a:r>
            <a:r>
              <a:rPr lang="en-GB" sz="1000" dirty="0" smtClean="0"/>
              <a:t>stored </a:t>
            </a:r>
            <a:r>
              <a:rPr lang="en-GB" sz="1000" dirty="0" smtClean="0"/>
              <a:t>for 7 years  in secure location</a:t>
            </a:r>
            <a:endParaRPr lang="en-GB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88208" y="2060095"/>
            <a:ext cx="28098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955" y="2845425"/>
            <a:ext cx="4445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8139</TotalTime>
  <Words>75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Emac service plan system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125</cp:revision>
  <cp:lastPrinted>2018-02-08T15:43:55Z</cp:lastPrinted>
  <dcterms:created xsi:type="dcterms:W3CDTF">2012-09-04T08:39:57Z</dcterms:created>
  <dcterms:modified xsi:type="dcterms:W3CDTF">2018-02-21T13:43:38Z</dcterms:modified>
</cp:coreProperties>
</file>