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11" d="100"/>
          <a:sy n="111" d="100"/>
        </p:scale>
        <p:origin x="-534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 </a:t>
            </a:r>
            <a:r>
              <a:rPr lang="en-GB" dirty="0" err="1" smtClean="0"/>
              <a:t>Emac</a:t>
            </a:r>
            <a:r>
              <a:rPr lang="en-GB" dirty="0" smtClean="0"/>
              <a:t> service plan system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31218" y="1198321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6" y="1198321"/>
            <a:ext cx="11020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counter staff capture customer information on </a:t>
            </a:r>
            <a:r>
              <a:rPr lang="en-GB" sz="1000" dirty="0" err="1" smtClean="0"/>
              <a:t>Emac</a:t>
            </a:r>
            <a:r>
              <a:rPr lang="en-GB" sz="1000" dirty="0" smtClean="0"/>
              <a:t> website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080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Customer agrees to purchase service plan and plan is sold</a:t>
            </a:r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77156" y="2708920"/>
            <a:ext cx="11020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from customer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59315" y="4221088"/>
            <a:ext cx="9377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held at dealership and held on </a:t>
            </a:r>
            <a:r>
              <a:rPr lang="en-GB" sz="1000" dirty="0" err="1" smtClean="0"/>
              <a:t>Emac</a:t>
            </a:r>
            <a:r>
              <a:rPr lang="en-GB" sz="1000" dirty="0" smtClean="0"/>
              <a:t> web server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4254769"/>
            <a:ext cx="1155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</a:t>
            </a:r>
            <a:r>
              <a:rPr lang="en-GB" sz="1000" dirty="0" err="1" smtClean="0"/>
              <a:t>dept</a:t>
            </a:r>
            <a:r>
              <a:rPr lang="en-GB" sz="1000" dirty="0" smtClean="0"/>
              <a:t> for 7 year</a:t>
            </a:r>
          </a:p>
          <a:p>
            <a:r>
              <a:rPr lang="en-GB" sz="1000" dirty="0" smtClean="0"/>
              <a:t>History stored on </a:t>
            </a:r>
            <a:r>
              <a:rPr lang="en-GB" sz="1000" dirty="0" err="1" smtClean="0"/>
              <a:t>Emac</a:t>
            </a:r>
            <a:r>
              <a:rPr lang="en-GB" sz="1000" dirty="0" smtClean="0"/>
              <a:t> </a:t>
            </a:r>
            <a:r>
              <a:rPr lang="en-GB" sz="1000" dirty="0" smtClean="0"/>
              <a:t>server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5" y="2725947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consent given by customer</a:t>
            </a:r>
            <a:endParaRPr lang="en-GB" sz="1000" dirty="0"/>
          </a:p>
        </p:txBody>
      </p:sp>
      <p:sp>
        <p:nvSpPr>
          <p:cNvPr id="16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4345658" y="1454437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TextBox 11"/>
          <p:cNvSpPr txBox="1"/>
          <p:nvPr/>
        </p:nvSpPr>
        <p:spPr>
          <a:xfrm>
            <a:off x="4799856" y="1276093"/>
            <a:ext cx="10801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plan paperwork completed and filed in managers office. </a:t>
            </a:r>
            <a:endParaRPr lang="en-GB" sz="1000" dirty="0"/>
          </a:p>
        </p:txBody>
      </p:sp>
      <p:sp>
        <p:nvSpPr>
          <p:cNvPr id="20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113411" y="3737438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TextBox 13"/>
          <p:cNvSpPr txBox="1"/>
          <p:nvPr/>
        </p:nvSpPr>
        <p:spPr>
          <a:xfrm>
            <a:off x="4907868" y="4232741"/>
            <a:ext cx="1044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</a:t>
            </a:r>
            <a:r>
              <a:rPr lang="en-GB" sz="1000" dirty="0" smtClean="0"/>
              <a:t>stored </a:t>
            </a:r>
            <a:r>
              <a:rPr lang="en-GB" sz="1000" dirty="0" smtClean="0"/>
              <a:t>for 7 years  in secure location</a:t>
            </a:r>
            <a:endParaRPr lang="en-GB" sz="1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088208" y="2060095"/>
            <a:ext cx="280988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955" y="2845425"/>
            <a:ext cx="444500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8139</TotalTime>
  <Words>75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 Emac service plan system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Default</cp:lastModifiedBy>
  <cp:revision>125</cp:revision>
  <cp:lastPrinted>2018-02-08T15:43:55Z</cp:lastPrinted>
  <dcterms:created xsi:type="dcterms:W3CDTF">2012-09-04T08:39:57Z</dcterms:created>
  <dcterms:modified xsi:type="dcterms:W3CDTF">2018-02-21T13:43:38Z</dcterms:modified>
</cp:coreProperties>
</file>