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For Service Booking On </a:t>
            </a:r>
            <a:r>
              <a:rPr lang="en-GB" dirty="0" err="1" smtClean="0"/>
              <a:t>Kerridge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180768" y="1501473"/>
            <a:ext cx="392012" cy="457427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3239182" y="1448780"/>
            <a:ext cx="326851" cy="457426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4075128" y="222599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4075128" y="364768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" name="TextBox 1"/>
          <p:cNvSpPr txBox="1"/>
          <p:nvPr/>
        </p:nvSpPr>
        <p:spPr>
          <a:xfrm>
            <a:off x="1829402" y="1395707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 counter staff capture customer data on </a:t>
            </a:r>
            <a:r>
              <a:rPr lang="en-GB" sz="1000" dirty="0" err="1" smtClean="0"/>
              <a:t>dms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751093" y="1404902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printed with all customer </a:t>
            </a:r>
          </a:p>
          <a:p>
            <a:r>
              <a:rPr lang="en-GB" sz="1000" dirty="0"/>
              <a:t>d</a:t>
            </a:r>
            <a:r>
              <a:rPr lang="en-GB" sz="1000" dirty="0" smtClean="0"/>
              <a:t>etails on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</a:t>
            </a:r>
            <a:r>
              <a:rPr lang="en-GB" sz="1000" dirty="0" smtClean="0"/>
              <a:t>from </a:t>
            </a:r>
          </a:p>
          <a:p>
            <a:r>
              <a:rPr lang="en-GB" sz="1000" dirty="0" smtClean="0"/>
              <a:t>Customer on day of booking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job card kept at dealer ship and filed in secure office</a:t>
            </a:r>
          </a:p>
          <a:p>
            <a:r>
              <a:rPr lang="en-GB" sz="1000" dirty="0" smtClean="0"/>
              <a:t>Information stored on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web server 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783711" y="4254768"/>
            <a:ext cx="11552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</a:t>
            </a:r>
            <a:r>
              <a:rPr lang="en-GB" sz="1000" dirty="0" smtClean="0"/>
              <a:t>years, </a:t>
            </a:r>
          </a:p>
          <a:p>
            <a:r>
              <a:rPr lang="en-GB" sz="1000" dirty="0" smtClean="0"/>
              <a:t>12 years if for warranty purposes.</a:t>
            </a:r>
            <a:endParaRPr lang="en-GB" sz="1000" dirty="0" smtClean="0"/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746053" y="2751342"/>
            <a:ext cx="11552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</a:t>
            </a:r>
            <a:r>
              <a:rPr lang="en-GB" sz="1000" dirty="0" smtClean="0"/>
              <a:t>customer</a:t>
            </a:r>
          </a:p>
          <a:p>
            <a:r>
              <a:rPr lang="en-GB" sz="1000" dirty="0" smtClean="0"/>
              <a:t>On day of booking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5257455" y="144877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5969253" y="1377932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prep  </a:t>
            </a:r>
            <a:r>
              <a:rPr lang="en-GB" sz="1000" dirty="0"/>
              <a:t>c</a:t>
            </a:r>
            <a:r>
              <a:rPr lang="en-GB" sz="1000" dirty="0" smtClean="0"/>
              <a:t>ompleted </a:t>
            </a:r>
            <a:r>
              <a:rPr lang="en-GB" sz="1000" dirty="0" smtClean="0"/>
              <a:t>and </a:t>
            </a:r>
            <a:r>
              <a:rPr lang="en-GB" sz="1000" dirty="0" smtClean="0"/>
              <a:t>filed ready for  appointment date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6204012" y="231287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5948812" y="2833286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Job card kept in secure workshop rack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6204012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5981675" y="4235314"/>
            <a:ext cx="1044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</a:t>
            </a:r>
            <a:r>
              <a:rPr lang="en-GB" sz="1000" dirty="0" smtClean="0"/>
              <a:t>stored </a:t>
            </a:r>
            <a:r>
              <a:rPr lang="en-GB" sz="1000" dirty="0" smtClean="0"/>
              <a:t>for 7 years  in secure </a:t>
            </a:r>
            <a:r>
              <a:rPr lang="en-GB" sz="1000" dirty="0" smtClean="0"/>
              <a:t>location or 12 if warranty purposes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8167</TotalTime>
  <Words>110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For Service Booking On Kerridge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127</cp:revision>
  <cp:lastPrinted>2018-02-21T12:44:47Z</cp:lastPrinted>
  <dcterms:created xsi:type="dcterms:W3CDTF">2012-09-04T08:39:57Z</dcterms:created>
  <dcterms:modified xsi:type="dcterms:W3CDTF">2018-02-21T13:17:50Z</dcterms:modified>
</cp:coreProperties>
</file>