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 For </a:t>
            </a:r>
            <a:r>
              <a:rPr lang="en-GB" dirty="0" smtClean="0"/>
              <a:t>Motability booking online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180768" y="1501473"/>
            <a:ext cx="392012" cy="457427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3239182" y="1448780"/>
            <a:ext cx="326851" cy="457426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1984387" y="276006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4075128" y="273019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1959024" y="4261962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4107674" y="4261962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" name="TextBox 1"/>
          <p:cNvSpPr txBox="1"/>
          <p:nvPr/>
        </p:nvSpPr>
        <p:spPr>
          <a:xfrm>
            <a:off x="1829402" y="1395707"/>
            <a:ext cx="11020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 counter staff capture customer data </a:t>
            </a:r>
            <a:r>
              <a:rPr lang="en-GB" sz="1000" dirty="0" smtClean="0"/>
              <a:t>from Motability online and raise </a:t>
            </a:r>
          </a:p>
          <a:p>
            <a:r>
              <a:rPr lang="en-GB" sz="1000" dirty="0" smtClean="0"/>
              <a:t>Job card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807043" y="1468601"/>
            <a:ext cx="10801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card printed with all customer </a:t>
            </a:r>
          </a:p>
          <a:p>
            <a:r>
              <a:rPr lang="en-GB" sz="1000" dirty="0"/>
              <a:t>d</a:t>
            </a:r>
            <a:r>
              <a:rPr lang="en-GB" sz="1000" dirty="0" smtClean="0"/>
              <a:t>etails on</a:t>
            </a:r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59030" y="3305960"/>
            <a:ext cx="1102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</a:t>
            </a:r>
          </a:p>
          <a:p>
            <a:r>
              <a:rPr lang="en-GB" sz="1000" dirty="0" smtClean="0"/>
              <a:t>Customer on day of booking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759030" y="4839543"/>
            <a:ext cx="9377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job card kept at dealer ship and filed in secure office</a:t>
            </a:r>
          </a:p>
          <a:p>
            <a:r>
              <a:rPr lang="en-GB" sz="1000" dirty="0" smtClean="0"/>
              <a:t>Information stored on </a:t>
            </a:r>
            <a:r>
              <a:rPr lang="en-GB" sz="1000" dirty="0" err="1" smtClean="0"/>
              <a:t>motability</a:t>
            </a:r>
            <a:r>
              <a:rPr lang="en-GB" sz="1000" dirty="0" smtClean="0"/>
              <a:t> online </a:t>
            </a:r>
            <a:r>
              <a:rPr lang="en-GB" sz="1000" dirty="0" smtClean="0"/>
              <a:t>web server 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769458" y="5157192"/>
            <a:ext cx="11552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7 years, </a:t>
            </a:r>
          </a:p>
          <a:p>
            <a:r>
              <a:rPr lang="en-GB" sz="1000" dirty="0" smtClean="0"/>
              <a:t>12 years if for warranty purposes.</a:t>
            </a:r>
          </a:p>
          <a:p>
            <a:r>
              <a:rPr lang="en-GB" sz="1000" dirty="0" smtClean="0"/>
              <a:t>History stored on </a:t>
            </a:r>
            <a:r>
              <a:rPr lang="en-GB" sz="1000" dirty="0" smtClean="0"/>
              <a:t>Motability</a:t>
            </a:r>
            <a:r>
              <a:rPr lang="en-GB" sz="1000" dirty="0" smtClean="0"/>
              <a:t> </a:t>
            </a:r>
            <a:r>
              <a:rPr lang="en-GB" sz="1000" dirty="0" smtClean="0"/>
              <a:t>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675922" y="3436922"/>
            <a:ext cx="11552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</a:p>
          <a:p>
            <a:r>
              <a:rPr lang="en-GB" sz="1000" dirty="0" smtClean="0"/>
              <a:t>On day of booking</a:t>
            </a:r>
            <a:endParaRPr lang="en-GB" sz="1000" dirty="0"/>
          </a:p>
        </p:txBody>
      </p:sp>
      <p:sp>
        <p:nvSpPr>
          <p:cNvPr id="16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5257455" y="144877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5969253" y="1377932"/>
            <a:ext cx="10801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card prep  </a:t>
            </a:r>
            <a:r>
              <a:rPr lang="en-GB" sz="1000" dirty="0"/>
              <a:t>c</a:t>
            </a:r>
            <a:r>
              <a:rPr lang="en-GB" sz="1000" dirty="0" smtClean="0"/>
              <a:t>ompleted and filed ready for  appointment date</a:t>
            </a:r>
            <a:endParaRPr lang="en-GB" sz="1000" dirty="0"/>
          </a:p>
        </p:txBody>
      </p:sp>
      <p:sp>
        <p:nvSpPr>
          <p:cNvPr id="19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6186010" y="271456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5861974" y="3382904"/>
            <a:ext cx="1080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Job card kept in secure workshop rack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6197611" y="427519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5897978" y="5328608"/>
            <a:ext cx="1044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stored for 7 years  in secure location or 12 if warranty purposes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8173</TotalTime>
  <Words>115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 For Motability booking online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Default</cp:lastModifiedBy>
  <cp:revision>128</cp:revision>
  <cp:lastPrinted>2018-02-21T12:44:47Z</cp:lastPrinted>
  <dcterms:created xsi:type="dcterms:W3CDTF">2012-09-04T08:39:57Z</dcterms:created>
  <dcterms:modified xsi:type="dcterms:W3CDTF">2018-02-21T14:16:44Z</dcterms:modified>
</cp:coreProperties>
</file>