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6638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 varScale="1">
        <p:scale>
          <a:sx n="111" d="100"/>
          <a:sy n="111" d="100"/>
        </p:scale>
        <p:origin x="-534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2/21/2018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2/21/2018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Map Vehicle Health Check System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="" xmlns:a16="http://schemas.microsoft.com/office/drawing/2014/main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4">
            <a:extLst>
              <a:ext uri="{FF2B5EF4-FFF2-40B4-BE49-F238E27FC236}">
                <a16:creationId xmlns="" xmlns:a16="http://schemas.microsoft.com/office/drawing/2014/main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6" name="Arrow: Right 45">
            <a:extLst>
              <a:ext uri="{FF2B5EF4-FFF2-40B4-BE49-F238E27FC236}">
                <a16:creationId xmlns="" xmlns:a16="http://schemas.microsoft.com/office/drawing/2014/main" id="{AB17747B-1E93-4A0D-862D-E437DA074903}"/>
              </a:ext>
            </a:extLst>
          </p:cNvPr>
          <p:cNvSpPr/>
          <p:nvPr/>
        </p:nvSpPr>
        <p:spPr>
          <a:xfrm rot="5400000">
            <a:off x="3530029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" name="TextBox 5"/>
          <p:cNvSpPr txBox="1"/>
          <p:nvPr/>
        </p:nvSpPr>
        <p:spPr>
          <a:xfrm>
            <a:off x="119336" y="116074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7155" y="1198321"/>
            <a:ext cx="11020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Service front counter</a:t>
            </a:r>
          </a:p>
          <a:p>
            <a:r>
              <a:rPr lang="en-GB" sz="1000" dirty="0"/>
              <a:t>Captures customer data on </a:t>
            </a:r>
            <a:r>
              <a:rPr lang="en-GB" sz="1000" dirty="0" smtClean="0"/>
              <a:t>VHC  </a:t>
            </a:r>
            <a:r>
              <a:rPr lang="en-GB" sz="1000" dirty="0"/>
              <a:t>system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168800" y="1198321"/>
            <a:ext cx="1080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VHC printed </a:t>
            </a:r>
            <a:r>
              <a:rPr lang="en-GB" sz="1000" dirty="0" smtClean="0"/>
              <a:t>with customer </a:t>
            </a:r>
            <a:r>
              <a:rPr lang="en-GB" sz="1000" dirty="0" smtClean="0"/>
              <a:t>registration on and name</a:t>
            </a:r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777156" y="2708920"/>
            <a:ext cx="11020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Consent </a:t>
            </a:r>
          </a:p>
          <a:p>
            <a:r>
              <a:rPr lang="en-GB" sz="1000" dirty="0" smtClean="0"/>
              <a:t>Requested from customer</a:t>
            </a:r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847528" y="4221088"/>
            <a:ext cx="9377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copy </a:t>
            </a:r>
            <a:r>
              <a:rPr lang="en-GB" sz="1000" dirty="0" smtClean="0"/>
              <a:t>kept </a:t>
            </a:r>
            <a:r>
              <a:rPr lang="en-GB" sz="1000" dirty="0" smtClean="0"/>
              <a:t>at dealer/Info held on </a:t>
            </a:r>
            <a:r>
              <a:rPr lang="en-GB" sz="1000" dirty="0" err="1" smtClean="0"/>
              <a:t>modulos</a:t>
            </a:r>
            <a:r>
              <a:rPr lang="en-GB" sz="1000" dirty="0" smtClean="0"/>
              <a:t> web </a:t>
            </a:r>
            <a:r>
              <a:rPr lang="en-GB" sz="1000" dirty="0" smtClean="0"/>
              <a:t>server</a:t>
            </a:r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206066" y="4254769"/>
            <a:ext cx="1155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kept in </a:t>
            </a:r>
            <a:r>
              <a:rPr lang="en-GB" sz="1000" dirty="0" err="1" smtClean="0"/>
              <a:t>dept</a:t>
            </a:r>
            <a:r>
              <a:rPr lang="en-GB" sz="1000" dirty="0" smtClean="0"/>
              <a:t> for 7 year</a:t>
            </a:r>
          </a:p>
          <a:p>
            <a:r>
              <a:rPr lang="en-GB" sz="1000" dirty="0" smtClean="0"/>
              <a:t>History stored on </a:t>
            </a:r>
            <a:r>
              <a:rPr lang="en-GB" sz="1000" dirty="0" err="1" smtClean="0"/>
              <a:t>Modulos</a:t>
            </a:r>
            <a:r>
              <a:rPr lang="en-GB" sz="1000" dirty="0" smtClean="0"/>
              <a:t> </a:t>
            </a:r>
            <a:r>
              <a:rPr lang="en-GB" sz="1000" dirty="0" smtClean="0"/>
              <a:t>server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131215" y="2725947"/>
            <a:ext cx="1155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Signed consent given by customer</a:t>
            </a:r>
            <a:endParaRPr lang="en-GB" sz="1000" dirty="0"/>
          </a:p>
        </p:txBody>
      </p:sp>
      <p:sp>
        <p:nvSpPr>
          <p:cNvPr id="16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4345658" y="1454437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TextBox 11"/>
          <p:cNvSpPr txBox="1"/>
          <p:nvPr/>
        </p:nvSpPr>
        <p:spPr>
          <a:xfrm>
            <a:off x="5015880" y="143440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/>
              <a:t>Vhc</a:t>
            </a:r>
            <a:r>
              <a:rPr lang="en-GB" sz="1000" dirty="0" smtClean="0"/>
              <a:t> attached to job card</a:t>
            </a:r>
            <a:endParaRPr lang="en-GB" sz="1000" dirty="0"/>
          </a:p>
        </p:txBody>
      </p:sp>
      <p:sp>
        <p:nvSpPr>
          <p:cNvPr id="19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5123892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TextBox 12"/>
          <p:cNvSpPr txBox="1"/>
          <p:nvPr/>
        </p:nvSpPr>
        <p:spPr>
          <a:xfrm>
            <a:off x="4871864" y="2725947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Job card filed in managers office</a:t>
            </a:r>
            <a:endParaRPr lang="en-GB" sz="1000" dirty="0"/>
          </a:p>
        </p:txBody>
      </p:sp>
      <p:sp>
        <p:nvSpPr>
          <p:cNvPr id="20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5113411" y="3737438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TextBox 13"/>
          <p:cNvSpPr txBox="1"/>
          <p:nvPr/>
        </p:nvSpPr>
        <p:spPr>
          <a:xfrm>
            <a:off x="4907868" y="4232741"/>
            <a:ext cx="1044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Information </a:t>
            </a:r>
            <a:r>
              <a:rPr lang="en-GB" sz="1000" dirty="0" smtClean="0"/>
              <a:t>stored in secure locked location </a:t>
            </a:r>
            <a:r>
              <a:rPr lang="en-GB" sz="1000" dirty="0" smtClean="0"/>
              <a:t>for 7 </a:t>
            </a:r>
            <a:r>
              <a:rPr lang="en-GB" sz="1000" smtClean="0"/>
              <a:t>years </a:t>
            </a:r>
            <a:r>
              <a:rPr lang="en-GB" sz="1000" smtClean="0"/>
              <a:t>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8138</TotalTime>
  <Words>75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 Vehicle Health Check System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Default</cp:lastModifiedBy>
  <cp:revision>125</cp:revision>
  <cp:lastPrinted>2018-02-08T15:43:55Z</cp:lastPrinted>
  <dcterms:created xsi:type="dcterms:W3CDTF">2012-09-04T08:39:57Z</dcterms:created>
  <dcterms:modified xsi:type="dcterms:W3CDTF">2018-02-21T13:35:22Z</dcterms:modified>
</cp:coreProperties>
</file>